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3" r:id="rId5"/>
  </p:sldMasterIdLst>
  <p:notesMasterIdLst>
    <p:notesMasterId r:id="rId8"/>
  </p:notesMasterIdLst>
  <p:handoutMasterIdLst>
    <p:handoutMasterId r:id="rId9"/>
  </p:handoutMasterIdLst>
  <p:sldIdLst>
    <p:sldId id="288" r:id="rId6"/>
    <p:sldId id="397" r:id="rId7"/>
  </p:sldIdLst>
  <p:sldSz cx="9144000" cy="6858000" type="screen4x3"/>
  <p:notesSz cx="6858000" cy="92408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accent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accent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accent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accent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accent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accent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accent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accent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accent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478"/>
    <a:srgbClr val="DBCEAC"/>
    <a:srgbClr val="F8E498"/>
    <a:srgbClr val="939D39"/>
    <a:srgbClr val="59718C"/>
    <a:srgbClr val="4EA7A3"/>
    <a:srgbClr val="703D29"/>
    <a:srgbClr val="E17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88" autoAdjust="0"/>
    <p:restoredTop sz="98027" autoAdjust="0"/>
  </p:normalViewPr>
  <p:slideViewPr>
    <p:cSldViewPr snapToGrid="0">
      <p:cViewPr varScale="1">
        <p:scale>
          <a:sx n="69" d="100"/>
          <a:sy n="69" d="100"/>
        </p:scale>
        <p:origin x="-835" y="-67"/>
      </p:cViewPr>
      <p:guideLst>
        <p:guide orient="horz" pos="2160"/>
        <p:guide orient="horz" pos="607"/>
        <p:guide orient="horz" pos="3957"/>
        <p:guide orient="horz" pos="494"/>
        <p:guide orient="horz" pos="892"/>
        <p:guide orient="horz" pos="1061"/>
        <p:guide orient="horz" pos="3361"/>
        <p:guide pos="342"/>
        <p:guide pos="228"/>
        <p:guide pos="5511"/>
        <p:guide pos="28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1" d="100"/>
          <a:sy n="51" d="100"/>
        </p:scale>
        <p:origin x="-2309" y="-96"/>
      </p:cViewPr>
      <p:guideLst>
        <p:guide orient="horz" pos="291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10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6"/>
          <p:cNvSpPr txBox="1">
            <a:spLocks noChangeArrowheads="1"/>
          </p:cNvSpPr>
          <p:nvPr/>
        </p:nvSpPr>
        <p:spPr bwMode="auto">
          <a:xfrm>
            <a:off x="1047750" y="8961438"/>
            <a:ext cx="5026025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accent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accent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accent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accent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accent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GB" sz="900" b="1" dirty="0" smtClean="0">
                <a:solidFill>
                  <a:schemeClr val="tx1"/>
                </a:solidFill>
              </a:rPr>
              <a:t>Copyright 2011 </a:t>
            </a:r>
            <a:r>
              <a:rPr lang="en-GB" sz="900" b="1" dirty="0" err="1" smtClean="0">
                <a:solidFill>
                  <a:schemeClr val="tx1"/>
                </a:solidFill>
              </a:rPr>
              <a:t>iPNet</a:t>
            </a:r>
            <a:r>
              <a:rPr lang="en-GB" sz="900" b="1" dirty="0" smtClean="0">
                <a:solidFill>
                  <a:schemeClr val="tx1"/>
                </a:solidFill>
              </a:rPr>
              <a:t> Experts Sa.  </a:t>
            </a:r>
            <a:r>
              <a:rPr lang="en-GB" sz="900" b="1" dirty="0" err="1" smtClean="0">
                <a:solidFill>
                  <a:schemeClr val="tx1"/>
                </a:solidFill>
              </a:rPr>
              <a:t>Strictement</a:t>
            </a:r>
            <a:r>
              <a:rPr lang="en-GB" sz="900" b="1" dirty="0" smtClean="0">
                <a:solidFill>
                  <a:schemeClr val="tx1"/>
                </a:solidFill>
              </a:rPr>
              <a:t>  </a:t>
            </a:r>
            <a:r>
              <a:rPr lang="en-GB" sz="900" b="1" dirty="0" err="1" smtClean="0">
                <a:solidFill>
                  <a:schemeClr val="tx1"/>
                </a:solidFill>
              </a:rPr>
              <a:t>Confidentiel</a:t>
            </a:r>
            <a:r>
              <a:rPr lang="en-GB" sz="900" b="1" dirty="0" smtClean="0">
                <a:solidFill>
                  <a:schemeClr val="tx1"/>
                </a:solidFill>
              </a:rPr>
              <a:t>.  Distribution non </a:t>
            </a:r>
            <a:r>
              <a:rPr lang="en-GB" sz="900" b="1" dirty="0" err="1" smtClean="0">
                <a:solidFill>
                  <a:schemeClr val="tx1"/>
                </a:solidFill>
              </a:rPr>
              <a:t>autorisee</a:t>
            </a:r>
            <a:r>
              <a:rPr lang="en-GB" sz="900" b="1" dirty="0" smtClean="0">
                <a:solidFill>
                  <a:schemeClr val="tx1"/>
                </a:solidFill>
              </a:rPr>
              <a:t>.</a:t>
            </a:r>
            <a:endParaRPr lang="en-GB" dirty="0" smtClean="0"/>
          </a:p>
        </p:txBody>
      </p:sp>
      <p:sp>
        <p:nvSpPr>
          <p:cNvPr id="9219" name="Text Box 7"/>
          <p:cNvSpPr txBox="1">
            <a:spLocks noChangeArrowheads="1"/>
          </p:cNvSpPr>
          <p:nvPr/>
        </p:nvSpPr>
        <p:spPr bwMode="ltGray">
          <a:xfrm>
            <a:off x="6467475" y="8915400"/>
            <a:ext cx="369888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accent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accent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accent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accent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accent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fld id="{9BFA8022-F312-41B8-B465-B4D19C14C866}" type="slidenum">
              <a:rPr lang="en-GB" sz="1200" smtClean="0">
                <a:solidFill>
                  <a:schemeClr val="tx1"/>
                </a:solidFill>
              </a:rPr>
              <a:pPr eaLnBrk="1" hangingPunct="1">
                <a:spcBef>
                  <a:spcPct val="50000"/>
                </a:spcBef>
                <a:defRPr/>
              </a:pPr>
              <a:t>‹#›</a:t>
            </a:fld>
            <a:endParaRPr lang="en-GB" smtClean="0"/>
          </a:p>
        </p:txBody>
      </p:sp>
      <p:sp>
        <p:nvSpPr>
          <p:cNvPr id="252937" name="Rectangle 9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15875" y="47625"/>
            <a:ext cx="188436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50000"/>
              </a:spcBef>
              <a:defRPr sz="1000" b="1"/>
            </a:lvl1pPr>
          </a:lstStyle>
          <a:p>
            <a:pPr>
              <a:defRPr/>
            </a:pPr>
            <a:endParaRPr lang="en-GB"/>
          </a:p>
        </p:txBody>
      </p:sp>
      <p:pic>
        <p:nvPicPr>
          <p:cNvPr id="9221" name="Picture 7" descr="C:\My Projects\E-SOFT SYSTEMS\LOGO\logo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1975" y="66675"/>
            <a:ext cx="1108075" cy="265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26656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20775" y="693738"/>
            <a:ext cx="4619625" cy="3463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98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89438"/>
            <a:ext cx="5486400" cy="415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48" name="Text Box 8"/>
          <p:cNvSpPr txBox="1">
            <a:spLocks noChangeArrowheads="1"/>
          </p:cNvSpPr>
          <p:nvPr/>
        </p:nvSpPr>
        <p:spPr bwMode="auto">
          <a:xfrm>
            <a:off x="1047750" y="8961438"/>
            <a:ext cx="4794250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accent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accent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accent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accent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accent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GB" sz="900" b="1" smtClean="0">
                <a:solidFill>
                  <a:schemeClr val="tx1"/>
                </a:solidFill>
              </a:rPr>
              <a:t>Copyright 2007 Manhattan Associates Inc.  Strictly Confidential.  Not for Distribution.</a:t>
            </a:r>
            <a:endParaRPr lang="en-GB" smtClean="0"/>
          </a:p>
        </p:txBody>
      </p:sp>
      <p:sp>
        <p:nvSpPr>
          <p:cNvPr id="6149" name="Text Box 9"/>
          <p:cNvSpPr txBox="1">
            <a:spLocks noChangeArrowheads="1"/>
          </p:cNvSpPr>
          <p:nvPr/>
        </p:nvSpPr>
        <p:spPr bwMode="ltGray">
          <a:xfrm>
            <a:off x="6467475" y="8915400"/>
            <a:ext cx="369888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accent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accent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accent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accent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accent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fld id="{E48910D8-00AD-4F69-AE73-57FDF14D5894}" type="slidenum">
              <a:rPr lang="en-GB" sz="1200" smtClean="0">
                <a:solidFill>
                  <a:schemeClr val="tx1"/>
                </a:solidFill>
              </a:rPr>
              <a:pPr eaLnBrk="1" hangingPunct="1">
                <a:spcBef>
                  <a:spcPct val="50000"/>
                </a:spcBef>
                <a:defRPr/>
              </a:pPr>
              <a:t>‹#›</a:t>
            </a:fld>
            <a:endParaRPr lang="en-GB" smtClean="0"/>
          </a:p>
        </p:txBody>
      </p:sp>
      <p:pic>
        <p:nvPicPr>
          <p:cNvPr id="6150" name="Picture 10" descr="MA Logo - BLUE Transpare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9913" y="128588"/>
            <a:ext cx="11477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83" name="Rectangle 11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15875" y="47625"/>
            <a:ext cx="188436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50000"/>
              </a:spcBef>
              <a:defRPr sz="1000" b="1"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104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9188" y="693738"/>
            <a:ext cx="4621212" cy="3465512"/>
          </a:xfrm>
          <a:ln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lt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3"/>
          <p:cNvSpPr>
            <a:spLocks noChangeShapeType="1"/>
          </p:cNvSpPr>
          <p:nvPr userDrawn="1"/>
        </p:nvSpPr>
        <p:spPr bwMode="auto">
          <a:xfrm>
            <a:off x="6299200" y="1571625"/>
            <a:ext cx="0" cy="1409700"/>
          </a:xfrm>
          <a:prstGeom prst="line">
            <a:avLst/>
          </a:prstGeom>
          <a:noFill/>
          <a:ln w="9525">
            <a:solidFill>
              <a:srgbClr val="9FA61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87400" y="1470025"/>
            <a:ext cx="5346700" cy="1152525"/>
          </a:xfrm>
        </p:spPr>
        <p:txBody>
          <a:bodyPr anchor="t"/>
          <a:lstStyle>
            <a:lvl1pPr algn="r">
              <a:defRPr sz="2600" smtClean="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58376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6426200" y="2366963"/>
            <a:ext cx="2717800" cy="488950"/>
          </a:xfrm>
        </p:spPr>
        <p:txBody>
          <a:bodyPr rIns="0" anchor="b"/>
          <a:lstStyle>
            <a:lvl1pPr marL="0" indent="0">
              <a:spcBef>
                <a:spcPct val="0"/>
              </a:spcBef>
              <a:buFontTx/>
              <a:buNone/>
              <a:defRPr smtClean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84130852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352" y="518531"/>
            <a:ext cx="8520113" cy="3000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42000" y="836800"/>
            <a:ext cx="4186238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45013" y="836800"/>
            <a:ext cx="4187825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123040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609600" y="150813"/>
            <a:ext cx="6313488" cy="3000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61938" y="90805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452938" y="90805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261938" y="324643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52938" y="324643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816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825" y="832600"/>
            <a:ext cx="8526463" cy="4525963"/>
          </a:xfrm>
        </p:spPr>
        <p:txBody>
          <a:bodyPr/>
          <a:lstStyle>
            <a:lvl1pPr>
              <a:spcBef>
                <a:spcPts val="300"/>
              </a:spcBef>
              <a:defRPr/>
            </a:lvl1pPr>
            <a:lvl2pPr>
              <a:defRPr sz="1800"/>
            </a:lvl2pPr>
            <a:lvl3pPr>
              <a:buClr>
                <a:schemeClr val="accent2"/>
              </a:buClr>
              <a:buFont typeface="Arial" pitchFamily="34" charset="0"/>
              <a:buChar char="»"/>
              <a:defRPr sz="1600"/>
            </a:lvl3pPr>
            <a:lvl4pPr marL="854075" indent="-228600">
              <a:buClr>
                <a:schemeClr val="accent2"/>
              </a:buClr>
              <a:defRPr sz="1600"/>
            </a:lvl4pPr>
            <a:lvl5pPr marL="1087438" indent="-228600">
              <a:spcBef>
                <a:spcPts val="0"/>
              </a:spcBef>
              <a:buClr>
                <a:schemeClr val="accent2"/>
              </a:buCl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2334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4"/>
          <p:cNvCxnSpPr>
            <a:cxnSpLocks noChangeShapeType="1"/>
          </p:cNvCxnSpPr>
          <p:nvPr userDrawn="1"/>
        </p:nvCxnSpPr>
        <p:spPr bwMode="auto">
          <a:xfrm>
            <a:off x="733425" y="4413250"/>
            <a:ext cx="7721600" cy="1588"/>
          </a:xfrm>
          <a:prstGeom prst="line">
            <a:avLst/>
          </a:prstGeom>
          <a:noFill/>
          <a:ln w="9525">
            <a:solidFill>
              <a:srgbClr val="9FA61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28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40080805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2000" y="826838"/>
            <a:ext cx="4186238" cy="45259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buClr>
                <a:schemeClr val="accent2"/>
              </a:buClr>
              <a:defRPr sz="1600"/>
            </a:lvl4pPr>
            <a:lvl5pPr>
              <a:buClr>
                <a:schemeClr val="accent2"/>
              </a:buCl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45013" y="826838"/>
            <a:ext cx="4187825" cy="45259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buClr>
                <a:schemeClr val="accent2"/>
              </a:buClr>
              <a:defRPr sz="1600"/>
            </a:lvl4pPr>
            <a:lvl5pPr>
              <a:buClr>
                <a:schemeClr val="accent2"/>
              </a:buCl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583165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584" y="410106"/>
            <a:ext cx="8229600" cy="50958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998" y="869062"/>
            <a:ext cx="4040188" cy="639762"/>
          </a:xfrm>
        </p:spPr>
        <p:txBody>
          <a:bodyPr anchor="b"/>
          <a:lstStyle>
            <a:lvl1pPr marL="0" indent="0">
              <a:buNone/>
              <a:defRPr sz="20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3998" y="1543431"/>
            <a:ext cx="4040188" cy="473830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buClr>
                <a:schemeClr val="accent2"/>
              </a:buClr>
              <a:defRPr sz="1600"/>
            </a:lvl4pPr>
            <a:lvl5pPr>
              <a:buClr>
                <a:schemeClr val="accent2"/>
              </a:buCl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869062"/>
            <a:ext cx="4041775" cy="639762"/>
          </a:xfrm>
        </p:spPr>
        <p:txBody>
          <a:bodyPr anchor="b"/>
          <a:lstStyle>
            <a:lvl1pPr marL="0" indent="0">
              <a:buNone/>
              <a:defRPr sz="20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43431"/>
            <a:ext cx="4041775" cy="473830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buClr>
                <a:schemeClr val="accent2"/>
              </a:buClr>
              <a:defRPr sz="1600"/>
            </a:lvl4pPr>
            <a:lvl5pPr>
              <a:buClr>
                <a:schemeClr val="accent2"/>
              </a:buCl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656006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043059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85096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325" y="23675"/>
            <a:ext cx="3008313" cy="1162050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3175" y="1195603"/>
            <a:ext cx="5111750" cy="4681185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5325" y="1185725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86373903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180" y="519117"/>
            <a:ext cx="8520113" cy="3000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242000" y="836800"/>
            <a:ext cx="8506713" cy="4525963"/>
          </a:xfrm>
        </p:spPr>
        <p:txBody>
          <a:bodyPr/>
          <a:lstStyle/>
          <a:p>
            <a:pPr lvl="0"/>
            <a:r>
              <a:rPr lang="en-US" noProof="0" smtClean="0"/>
              <a:t>Click icon to add table</a:t>
            </a: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2623745150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117600"/>
            <a:ext cx="8526463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50825" y="512763"/>
            <a:ext cx="8520113" cy="30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Text Box 6"/>
          <p:cNvSpPr txBox="1">
            <a:spLocks noChangeArrowheads="1"/>
          </p:cNvSpPr>
          <p:nvPr/>
        </p:nvSpPr>
        <p:spPr bwMode="auto">
          <a:xfrm rot="-5400000">
            <a:off x="8896351" y="6637337"/>
            <a:ext cx="290512" cy="20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>
            <a:spAutoFit/>
          </a:bodyPr>
          <a:lstStyle>
            <a:lvl1pPr eaLnBrk="0" hangingPunct="0">
              <a:defRPr>
                <a:solidFill>
                  <a:schemeClr val="accent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accent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accent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accent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accent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fld id="{FBDFED62-CE9E-4E20-B77A-FD2CE41058BB}" type="slidenum">
              <a:rPr lang="en-GB" sz="700" smtClean="0">
                <a:solidFill>
                  <a:schemeClr val="bg1"/>
                </a:solidFill>
              </a:rPr>
              <a:pPr algn="r" eaLnBrk="1" hangingPunct="1">
                <a:defRPr/>
              </a:pPr>
              <a:t>‹#›</a:t>
            </a:fld>
            <a:endParaRPr lang="en-GB" sz="700" smtClean="0">
              <a:solidFill>
                <a:schemeClr val="bg1"/>
              </a:solidFill>
            </a:endParaRPr>
          </a:p>
        </p:txBody>
      </p:sp>
      <p:pic>
        <p:nvPicPr>
          <p:cNvPr id="1029" name="Picture 1" descr="logo.gif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6763" y="6138863"/>
            <a:ext cx="757237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89" r:id="rId2"/>
    <p:sldLayoutId id="214748379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>
          <a:solidFill>
            <a:schemeClr val="accent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>
          <a:solidFill>
            <a:schemeClr val="accent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>
          <a:solidFill>
            <a:schemeClr val="accent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>
          <a:solidFill>
            <a:schemeClr val="accent2"/>
          </a:solidFill>
          <a:latin typeface="Arial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2200">
          <a:solidFill>
            <a:schemeClr val="bg1"/>
          </a:solidFill>
          <a:latin typeface="Arial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2200">
          <a:solidFill>
            <a:schemeClr val="bg1"/>
          </a:solidFill>
          <a:latin typeface="Arial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2200">
          <a:solidFill>
            <a:schemeClr val="bg1"/>
          </a:solidFill>
          <a:latin typeface="Arial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2200">
          <a:solidFill>
            <a:schemeClr val="bg1"/>
          </a:solidFill>
          <a:latin typeface="Arial" charset="0"/>
        </a:defRPr>
      </a:lvl9pPr>
    </p:titleStyle>
    <p:bodyStyle>
      <a:lvl1pPr marL="176213" indent="-176213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379413" indent="-201613" algn="l" rtl="0" eaLnBrk="0" fontAlgn="base" hangingPunct="0">
        <a:spcBef>
          <a:spcPct val="0"/>
        </a:spcBef>
        <a:spcAft>
          <a:spcPct val="0"/>
        </a:spcAft>
        <a:buClr>
          <a:schemeClr val="accent2"/>
        </a:buClr>
        <a:buChar char="–"/>
        <a:defRPr>
          <a:solidFill>
            <a:schemeClr val="tx1"/>
          </a:solidFill>
          <a:latin typeface="+mn-lt"/>
        </a:defRPr>
      </a:lvl2pPr>
      <a:lvl3pPr marL="576263" indent="-195263" algn="l" rtl="0" eaLnBrk="0" fontAlgn="base" hangingPunct="0">
        <a:spcBef>
          <a:spcPct val="0"/>
        </a:spcBef>
        <a:spcAft>
          <a:spcPct val="0"/>
        </a:spcAft>
        <a:buClr>
          <a:schemeClr val="accent2"/>
        </a:buClr>
        <a:buFont typeface="Arial" charset="0"/>
        <a:buChar char="»"/>
        <a:defRPr sz="1600">
          <a:solidFill>
            <a:schemeClr val="tx1"/>
          </a:solidFill>
          <a:latin typeface="+mn-lt"/>
        </a:defRPr>
      </a:lvl3pPr>
      <a:lvl4pPr marL="854075" indent="-228600" algn="l" rtl="0" eaLnBrk="0" fontAlgn="base" hangingPunct="0">
        <a:spcBef>
          <a:spcPct val="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1087438" indent="-228600" algn="l" rtl="0" eaLnBrk="0" fontAlgn="base" hangingPunct="0">
        <a:spcBef>
          <a:spcPct val="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6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z="3200" b="1" dirty="0"/>
              <a:t>Le </a:t>
            </a:r>
            <a:r>
              <a:rPr lang="en-US" sz="3200" b="1" dirty="0" err="1"/>
              <a:t>iSchool</a:t>
            </a:r>
            <a:r>
              <a:rPr lang="en-US" sz="3200" b="1" dirty="0"/>
              <a:t/>
            </a:r>
            <a:br>
              <a:rPr lang="en-US" sz="3200" b="1" dirty="0"/>
            </a:br>
            <a:r>
              <a:rPr lang="en-US" sz="2400" i="1" dirty="0" err="1"/>
              <a:t>Une</a:t>
            </a:r>
            <a:r>
              <a:rPr lang="en-US" sz="2400" i="1" dirty="0"/>
              <a:t> solution de </a:t>
            </a:r>
            <a:r>
              <a:rPr lang="en-US" sz="2400" i="1" dirty="0" err="1"/>
              <a:t>gestion</a:t>
            </a:r>
            <a:r>
              <a:rPr lang="en-US" sz="2400" i="1" dirty="0"/>
              <a:t> </a:t>
            </a:r>
            <a:r>
              <a:rPr lang="en-US" sz="2400" i="1" dirty="0" err="1"/>
              <a:t>electronique</a:t>
            </a:r>
            <a:r>
              <a:rPr lang="en-US" sz="2400" i="1" dirty="0"/>
              <a:t> des </a:t>
            </a:r>
            <a:r>
              <a:rPr lang="en-US" sz="2400" i="1" dirty="0" err="1"/>
              <a:t>Ecoles</a:t>
            </a:r>
            <a:r>
              <a:rPr lang="en-US" sz="2400" i="1" dirty="0"/>
              <a:t> </a:t>
            </a:r>
            <a:r>
              <a:rPr lang="en-US" sz="2400" i="1" dirty="0" err="1"/>
              <a:t>d’aujourd’hui</a:t>
            </a:r>
            <a:endParaRPr lang="en-US" dirty="0"/>
          </a:p>
        </p:txBody>
      </p:sp>
      <p:sp>
        <p:nvSpPr>
          <p:cNvPr id="4099" name="Rectangle 37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b="1"/>
              <a:t>Panawe Batanado</a:t>
            </a:r>
          </a:p>
          <a:p>
            <a:pPr eaLnBrk="1" hangingPunct="1"/>
            <a:r>
              <a:rPr lang="en-US" sz="1800" i="1"/>
              <a:t>Engenieur Informatique</a:t>
            </a:r>
          </a:p>
        </p:txBody>
      </p:sp>
      <p:sp>
        <p:nvSpPr>
          <p:cNvPr id="4100" name="Text Box 10"/>
          <p:cNvSpPr txBox="1">
            <a:spLocks noChangeArrowheads="1"/>
          </p:cNvSpPr>
          <p:nvPr/>
        </p:nvSpPr>
        <p:spPr bwMode="auto">
          <a:xfrm>
            <a:off x="1612900" y="2765425"/>
            <a:ext cx="45402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accent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accent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accent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accent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accent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1400">
                <a:solidFill>
                  <a:srgbClr val="9FA617"/>
                </a:solidFill>
              </a:rPr>
              <a:t>14 Janvier, 2011</a:t>
            </a:r>
          </a:p>
        </p:txBody>
      </p:sp>
      <p:sp>
        <p:nvSpPr>
          <p:cNvPr id="4101" name="Line 13"/>
          <p:cNvSpPr>
            <a:spLocks noChangeShapeType="1"/>
          </p:cNvSpPr>
          <p:nvPr/>
        </p:nvSpPr>
        <p:spPr bwMode="auto">
          <a:xfrm>
            <a:off x="6299200" y="1571625"/>
            <a:ext cx="0" cy="1409700"/>
          </a:xfrm>
          <a:prstGeom prst="line">
            <a:avLst/>
          </a:prstGeom>
          <a:noFill/>
          <a:ln w="9525">
            <a:solidFill>
              <a:srgbClr val="9FA61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2"/>
          <p:cNvSpPr>
            <a:spLocks noGrp="1"/>
          </p:cNvSpPr>
          <p:nvPr>
            <p:ph type="title"/>
          </p:nvPr>
        </p:nvSpPr>
        <p:spPr>
          <a:xfrm>
            <a:off x="0" y="331788"/>
            <a:ext cx="5889625" cy="641350"/>
          </a:xfrm>
        </p:spPr>
        <p:txBody>
          <a:bodyPr/>
          <a:lstStyle/>
          <a:p>
            <a:pPr eaLnBrk="1" hangingPunct="1"/>
            <a:r>
              <a:rPr lang="en-US" smtClean="0"/>
              <a:t>SCOPE Solutions</a:t>
            </a:r>
          </a:p>
        </p:txBody>
      </p:sp>
      <p:sp>
        <p:nvSpPr>
          <p:cNvPr id="5123" name="Text Placeholder 3"/>
          <p:cNvSpPr>
            <a:spLocks noGrp="1"/>
          </p:cNvSpPr>
          <p:nvPr>
            <p:ph type="body" sz="half" idx="2"/>
          </p:nvPr>
        </p:nvSpPr>
        <p:spPr>
          <a:xfrm>
            <a:off x="255588" y="1185863"/>
            <a:ext cx="3008312" cy="4691062"/>
          </a:xfrm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">
      <a:dk1>
        <a:srgbClr val="000000"/>
      </a:dk1>
      <a:lt1>
        <a:srgbClr val="FFFFFF"/>
      </a:lt1>
      <a:dk2>
        <a:srgbClr val="FFFFFF"/>
      </a:dk2>
      <a:lt2>
        <a:srgbClr val="738F35"/>
      </a:lt2>
      <a:accent1>
        <a:srgbClr val="2A8FC0"/>
      </a:accent1>
      <a:accent2>
        <a:srgbClr val="01467D"/>
      </a:accent2>
      <a:accent3>
        <a:srgbClr val="FFFFFF"/>
      </a:accent3>
      <a:accent4>
        <a:srgbClr val="000000"/>
      </a:accent4>
      <a:accent5>
        <a:srgbClr val="ACC6DC"/>
      </a:accent5>
      <a:accent6>
        <a:srgbClr val="013F71"/>
      </a:accent6>
      <a:hlink>
        <a:srgbClr val="4EA7A3"/>
      </a:hlink>
      <a:folHlink>
        <a:srgbClr val="3A5C76"/>
      </a:folHlink>
    </a:clrScheme>
    <a:fontScheme name="1_blan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45720" tIns="45720" rIns="45720" bIns="45720" numCol="1" rtlCol="0" anchor="ctr" anchorCtr="1" compatLnSpc="1">
        <a:prstTxWarp prst="textNoShape">
          <a:avLst/>
        </a:prstTxWarp>
        <a:no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b="0" i="0" u="none" strike="noStrike" cap="none" normalizeH="0" baseline="0" dirty="0" err="1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noFill/>
        <a:ln w="9525" cap="flat" cmpd="sng" algn="ctr">
          <a:solidFill>
            <a:srgbClr val="003478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noAutofit/>
      </a:bodyPr>
      <a:lstStyle>
        <a:defPPr algn="l">
          <a:defRPr dirty="0" smtClean="0">
            <a:solidFill>
              <a:schemeClr val="tx1"/>
            </a:solidFill>
          </a:defRPr>
        </a:defPPr>
      </a:lstStyle>
    </a:txDef>
  </a:objectDefaults>
  <a:extraClrSchemeLst>
    <a:extraClrScheme>
      <a:clrScheme name="1_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13">
        <a:dk1>
          <a:srgbClr val="787878"/>
        </a:dk1>
        <a:lt1>
          <a:srgbClr val="FFFFFF"/>
        </a:lt1>
        <a:dk2>
          <a:srgbClr val="FFFFFF"/>
        </a:dk2>
        <a:lt2>
          <a:srgbClr val="F0963E"/>
        </a:lt2>
        <a:accent1>
          <a:srgbClr val="2A8FC0"/>
        </a:accent1>
        <a:accent2>
          <a:srgbClr val="1B3A7F"/>
        </a:accent2>
        <a:accent3>
          <a:srgbClr val="FFFFFF"/>
        </a:accent3>
        <a:accent4>
          <a:srgbClr val="656565"/>
        </a:accent4>
        <a:accent5>
          <a:srgbClr val="ACC6DC"/>
        </a:accent5>
        <a:accent6>
          <a:srgbClr val="173472"/>
        </a:accent6>
        <a:hlink>
          <a:srgbClr val="4EA7A3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14">
        <a:dk1>
          <a:srgbClr val="787878"/>
        </a:dk1>
        <a:lt1>
          <a:srgbClr val="FFFFFF"/>
        </a:lt1>
        <a:dk2>
          <a:srgbClr val="FFFFFF"/>
        </a:dk2>
        <a:lt2>
          <a:srgbClr val="F0963E"/>
        </a:lt2>
        <a:accent1>
          <a:srgbClr val="2A8FC0"/>
        </a:accent1>
        <a:accent2>
          <a:srgbClr val="1B3A7F"/>
        </a:accent2>
        <a:accent3>
          <a:srgbClr val="FFFFFF"/>
        </a:accent3>
        <a:accent4>
          <a:srgbClr val="656565"/>
        </a:accent4>
        <a:accent5>
          <a:srgbClr val="ACC6DC"/>
        </a:accent5>
        <a:accent6>
          <a:srgbClr val="173472"/>
        </a:accent6>
        <a:hlink>
          <a:srgbClr val="4EA7A3"/>
        </a:hlink>
        <a:folHlink>
          <a:srgbClr val="3A5C7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15">
        <a:dk1>
          <a:srgbClr val="787878"/>
        </a:dk1>
        <a:lt1>
          <a:srgbClr val="FFFFFF"/>
        </a:lt1>
        <a:dk2>
          <a:srgbClr val="FFFFFF"/>
        </a:dk2>
        <a:lt2>
          <a:srgbClr val="738F35"/>
        </a:lt2>
        <a:accent1>
          <a:srgbClr val="2A8FC0"/>
        </a:accent1>
        <a:accent2>
          <a:srgbClr val="1B3A7F"/>
        </a:accent2>
        <a:accent3>
          <a:srgbClr val="FFFFFF"/>
        </a:accent3>
        <a:accent4>
          <a:srgbClr val="656565"/>
        </a:accent4>
        <a:accent5>
          <a:srgbClr val="ACC6DC"/>
        </a:accent5>
        <a:accent6>
          <a:srgbClr val="173472"/>
        </a:accent6>
        <a:hlink>
          <a:srgbClr val="4EA7A3"/>
        </a:hlink>
        <a:folHlink>
          <a:srgbClr val="3A5C7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16">
        <a:dk1>
          <a:srgbClr val="5F5F5F"/>
        </a:dk1>
        <a:lt1>
          <a:srgbClr val="FFFFFF"/>
        </a:lt1>
        <a:dk2>
          <a:srgbClr val="FFFFFF"/>
        </a:dk2>
        <a:lt2>
          <a:srgbClr val="738F35"/>
        </a:lt2>
        <a:accent1>
          <a:srgbClr val="2A8FC0"/>
        </a:accent1>
        <a:accent2>
          <a:srgbClr val="1B3A7F"/>
        </a:accent2>
        <a:accent3>
          <a:srgbClr val="FFFFFF"/>
        </a:accent3>
        <a:accent4>
          <a:srgbClr val="505050"/>
        </a:accent4>
        <a:accent5>
          <a:srgbClr val="ACC6DC"/>
        </a:accent5>
        <a:accent6>
          <a:srgbClr val="173472"/>
        </a:accent6>
        <a:hlink>
          <a:srgbClr val="4EA7A3"/>
        </a:hlink>
        <a:folHlink>
          <a:srgbClr val="3A5C7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LongProperties xmlns="http://schemas.microsoft.com/office/2006/metadata/longProperties"/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A6B4FAA4CE8FB41B9D31B80AE88D208" ma:contentTypeVersion="5" ma:contentTypeDescription="Create a new document." ma:contentTypeScope="" ma:versionID="9379230b9ca20258f403184972b9aa07">
  <xsd:schema xmlns:xsd="http://www.w3.org/2001/XMLSchema" xmlns:p="http://schemas.microsoft.com/office/2006/metadata/properties" xmlns:ns2="ec399665-2c6f-4b4e-a0e6-3c3e0651845b" targetNamespace="http://schemas.microsoft.com/office/2006/metadata/properties" ma:root="true" ma:fieldsID="3cb9528d04240238e33991f0e8a19b23" ns2:_="">
    <xsd:import namespace="ec399665-2c6f-4b4e-a0e6-3c3e0651845b"/>
    <xsd:element name="properties">
      <xsd:complexType>
        <xsd:sequence>
          <xsd:element name="documentManagement">
            <xsd:complexType>
              <xsd:all>
                <xsd:element ref="ns2:Client" minOccurs="0"/>
                <xsd:element ref="ns2:Client_x0020_Code" minOccurs="0"/>
                <xsd:element ref="ns2:Vertical" minOccurs="0"/>
                <xsd:element ref="ns2:Project_x0020_Code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ec399665-2c6f-4b4e-a0e6-3c3e0651845b" elementFormDefault="qualified">
    <xsd:import namespace="http://schemas.microsoft.com/office/2006/documentManagement/types"/>
    <xsd:element name="Client" ma:index="8" nillable="true" ma:displayName="Client" ma:internalName="Client">
      <xsd:simpleType>
        <xsd:restriction base="dms:Text">
          <xsd:maxLength value="255"/>
        </xsd:restriction>
      </xsd:simpleType>
    </xsd:element>
    <xsd:element name="Client_x0020_Code" ma:index="9" nillable="true" ma:displayName="Client Code" ma:internalName="Client_x0020_Code">
      <xsd:simpleType>
        <xsd:restriction base="dms:Text">
          <xsd:maxLength value="255"/>
        </xsd:restriction>
      </xsd:simpleType>
    </xsd:element>
    <xsd:element name="Vertical" ma:index="10" nillable="true" ma:displayName="Vertical" ma:internalName="Vertical">
      <xsd:simpleType>
        <xsd:restriction base="dms:Text">
          <xsd:maxLength value="255"/>
        </xsd:restriction>
      </xsd:simpleType>
    </xsd:element>
    <xsd:element name="Project_x0020_Code" ma:index="11" nillable="true" ma:displayName="Project Code" ma:internalName="Project_x0020_Code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ertical xmlns="ec399665-2c6f-4b4e-a0e6-3c3e0651845b" xsi:nil="true"/>
    <Project_x0020_Code xmlns="ec399665-2c6f-4b4e-a0e6-3c3e0651845b" xsi:nil="true"/>
    <Client xmlns="ec399665-2c6f-4b4e-a0e6-3c3e0651845b" xsi:nil="true"/>
    <Client_x0020_Code xmlns="ec399665-2c6f-4b4e-a0e6-3c3e0651845b" xsi:nil="true"/>
  </documentManagement>
</p:properties>
</file>

<file path=customXml/itemProps1.xml><?xml version="1.0" encoding="utf-8"?>
<ds:datastoreItem xmlns:ds="http://schemas.openxmlformats.org/officeDocument/2006/customXml" ds:itemID="{683C3FC1-5B9C-4194-A706-920989F53F49}">
  <ds:schemaRefs>
    <ds:schemaRef ds:uri="http://schemas.microsoft.com/office/2006/metadata/longProperties"/>
  </ds:schemaRefs>
</ds:datastoreItem>
</file>

<file path=customXml/itemProps2.xml><?xml version="1.0" encoding="utf-8"?>
<ds:datastoreItem xmlns:ds="http://schemas.openxmlformats.org/officeDocument/2006/customXml" ds:itemID="{BDD002B0-7173-449C-8450-88CB13F3DD8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CA79974-CEC7-43B8-9950-0E50A9006CB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c399665-2c6f-4b4e-a0e6-3c3e0651845b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4.xml><?xml version="1.0" encoding="utf-8"?>
<ds:datastoreItem xmlns:ds="http://schemas.openxmlformats.org/officeDocument/2006/customXml" ds:itemID="{9FCB81B2-14D3-4686-9351-33E7F869EFE1}">
  <ds:schemaRefs>
    <ds:schemaRef ds:uri="ec399665-2c6f-4b4e-a0e6-3c3e0651845b"/>
    <ds:schemaRef ds:uri="http://purl.org/dc/dcmitype/"/>
    <ds:schemaRef ds:uri="http://purl.org/dc/elements/1.1/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834</TotalTime>
  <Words>12</Words>
  <Application>Microsoft Office PowerPoint</Application>
  <PresentationFormat>On-screen Show (4:3)</PresentationFormat>
  <Paragraphs>5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blank</vt:lpstr>
      <vt:lpstr>Le iSchool Une solution de gestion electronique des Ecoles d’aujourd’hui</vt:lpstr>
      <vt:lpstr>SCOPE Solutions</vt:lpstr>
    </vt:vector>
  </TitlesOfParts>
  <Company>Manhattan Associates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Ted Sladovich</dc:creator>
  <cp:lastModifiedBy>panawe</cp:lastModifiedBy>
  <cp:revision>95</cp:revision>
  <dcterms:created xsi:type="dcterms:W3CDTF">2008-07-03T15:24:29Z</dcterms:created>
  <dcterms:modified xsi:type="dcterms:W3CDTF">2010-12-22T14:17:31Z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0x01010051A8A585044245408651664A4C86B59D</vt:lpwstr>
  </property>
  <property fmtid="{D5CDD505-2E9C-101B-9397-08002B2CF9AE}" pid="3" name="TemplateUrl">
    <vt:lpwstr/>
  </property>
  <property fmtid="{D5CDD505-2E9C-101B-9397-08002B2CF9AE}" pid="4" name="xd_ProgID">
    <vt:lpwstr/>
  </property>
  <property fmtid="{D5CDD505-2E9C-101B-9397-08002B2CF9AE}" pid="5" name="_SourceUrl">
    <vt:lpwstr/>
  </property>
  <property fmtid="{D5CDD505-2E9C-101B-9397-08002B2CF9AE}" pid="6" name="xd_Signature">
    <vt:bool>false</vt:bool>
  </property>
  <property fmtid="{D5CDD505-2E9C-101B-9397-08002B2CF9AE}" pid="7" name="ContentType">
    <vt:lpwstr>Document</vt:lpwstr>
  </property>
</Properties>
</file>