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2" r:id="rId3"/>
    <p:sldId id="263" r:id="rId4"/>
    <p:sldId id="256" r:id="rId5"/>
    <p:sldId id="257" r:id="rId6"/>
    <p:sldId id="258" r:id="rId7"/>
    <p:sldId id="259"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0" d="100"/>
          <a:sy n="60" d="100"/>
        </p:scale>
        <p:origin x="18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77B5F-44BC-43FD-B55D-2FB740769692}"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47276-513E-4012-B775-9CBBF50C9B05}" type="slidenum">
              <a:rPr lang="en-US" smtClean="0"/>
              <a:t>‹#›</a:t>
            </a:fld>
            <a:endParaRPr lang="en-US"/>
          </a:p>
        </p:txBody>
      </p:sp>
    </p:spTree>
    <p:extLst>
      <p:ext uri="{BB962C8B-B14F-4D97-AF65-F5344CB8AC3E}">
        <p14:creationId xmlns:p14="http://schemas.microsoft.com/office/powerpoint/2010/main" val="221815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UI Design of the main menu of the game. Title is a placeholder to be filled in once the game’s name has been decided on.</a:t>
            </a:r>
          </a:p>
        </p:txBody>
      </p:sp>
      <p:sp>
        <p:nvSpPr>
          <p:cNvPr id="4" name="Slide Number Placeholder 3"/>
          <p:cNvSpPr>
            <a:spLocks noGrp="1"/>
          </p:cNvSpPr>
          <p:nvPr>
            <p:ph type="sldNum" sz="quarter" idx="5"/>
          </p:nvPr>
        </p:nvSpPr>
        <p:spPr/>
        <p:txBody>
          <a:bodyPr/>
          <a:lstStyle/>
          <a:p>
            <a:fld id="{DBA47276-513E-4012-B775-9CBBF50C9B05}" type="slidenum">
              <a:rPr lang="en-US" smtClean="0"/>
              <a:t>4</a:t>
            </a:fld>
            <a:endParaRPr lang="en-US"/>
          </a:p>
        </p:txBody>
      </p:sp>
    </p:spTree>
    <p:extLst>
      <p:ext uri="{BB962C8B-B14F-4D97-AF65-F5344CB8AC3E}">
        <p14:creationId xmlns:p14="http://schemas.microsoft.com/office/powerpoint/2010/main" val="407087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selected play on main menu, was led to initial level select screen. Background of level boxes can be filled in with images of vehicles or image representations of the level.</a:t>
            </a:r>
          </a:p>
        </p:txBody>
      </p:sp>
      <p:sp>
        <p:nvSpPr>
          <p:cNvPr id="4" name="Slide Number Placeholder 3"/>
          <p:cNvSpPr>
            <a:spLocks noGrp="1"/>
          </p:cNvSpPr>
          <p:nvPr>
            <p:ph type="sldNum" sz="quarter" idx="5"/>
          </p:nvPr>
        </p:nvSpPr>
        <p:spPr/>
        <p:txBody>
          <a:bodyPr/>
          <a:lstStyle/>
          <a:p>
            <a:fld id="{DBA47276-513E-4012-B775-9CBBF50C9B05}" type="slidenum">
              <a:rPr lang="en-US" smtClean="0"/>
              <a:t>5</a:t>
            </a:fld>
            <a:endParaRPr lang="en-US"/>
          </a:p>
        </p:txBody>
      </p:sp>
    </p:spTree>
    <p:extLst>
      <p:ext uri="{BB962C8B-B14F-4D97-AF65-F5344CB8AC3E}">
        <p14:creationId xmlns:p14="http://schemas.microsoft.com/office/powerpoint/2010/main" val="1767721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selected right arrow at bottom of first level select screen, was led to second level select screen.</a:t>
            </a:r>
          </a:p>
        </p:txBody>
      </p:sp>
      <p:sp>
        <p:nvSpPr>
          <p:cNvPr id="4" name="Slide Number Placeholder 3"/>
          <p:cNvSpPr>
            <a:spLocks noGrp="1"/>
          </p:cNvSpPr>
          <p:nvPr>
            <p:ph type="sldNum" sz="quarter" idx="5"/>
          </p:nvPr>
        </p:nvSpPr>
        <p:spPr/>
        <p:txBody>
          <a:bodyPr/>
          <a:lstStyle/>
          <a:p>
            <a:fld id="{DBA47276-513E-4012-B775-9CBBF50C9B05}" type="slidenum">
              <a:rPr lang="en-US" smtClean="0"/>
              <a:t>6</a:t>
            </a:fld>
            <a:endParaRPr lang="en-US"/>
          </a:p>
        </p:txBody>
      </p:sp>
    </p:spTree>
    <p:extLst>
      <p:ext uri="{BB962C8B-B14F-4D97-AF65-F5344CB8AC3E}">
        <p14:creationId xmlns:p14="http://schemas.microsoft.com/office/powerpoint/2010/main" val="162561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selected a level (all levels will share the same in-game </a:t>
            </a:r>
            <a:r>
              <a:rPr lang="en-US" dirty="0" err="1"/>
              <a:t>ui</a:t>
            </a:r>
            <a:r>
              <a:rPr lang="en-US" dirty="0"/>
              <a:t> elements, so only one example needs to be provided, otherwise it will become repetitive).</a:t>
            </a:r>
          </a:p>
        </p:txBody>
      </p:sp>
      <p:sp>
        <p:nvSpPr>
          <p:cNvPr id="4" name="Slide Number Placeholder 3"/>
          <p:cNvSpPr>
            <a:spLocks noGrp="1"/>
          </p:cNvSpPr>
          <p:nvPr>
            <p:ph type="sldNum" sz="quarter" idx="5"/>
          </p:nvPr>
        </p:nvSpPr>
        <p:spPr/>
        <p:txBody>
          <a:bodyPr/>
          <a:lstStyle/>
          <a:p>
            <a:fld id="{DBA47276-513E-4012-B775-9CBBF50C9B05}" type="slidenum">
              <a:rPr lang="en-US" smtClean="0"/>
              <a:t>7</a:t>
            </a:fld>
            <a:endParaRPr lang="en-US"/>
          </a:p>
        </p:txBody>
      </p:sp>
    </p:spTree>
    <p:extLst>
      <p:ext uri="{BB962C8B-B14F-4D97-AF65-F5344CB8AC3E}">
        <p14:creationId xmlns:p14="http://schemas.microsoft.com/office/powerpoint/2010/main" val="188114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demonstrates the UI display post-level, when the conditions for failing the level are met.</a:t>
            </a:r>
          </a:p>
        </p:txBody>
      </p:sp>
      <p:sp>
        <p:nvSpPr>
          <p:cNvPr id="4" name="Slide Number Placeholder 3"/>
          <p:cNvSpPr>
            <a:spLocks noGrp="1"/>
          </p:cNvSpPr>
          <p:nvPr>
            <p:ph type="sldNum" sz="quarter" idx="5"/>
          </p:nvPr>
        </p:nvSpPr>
        <p:spPr/>
        <p:txBody>
          <a:bodyPr/>
          <a:lstStyle/>
          <a:p>
            <a:fld id="{DBA47276-513E-4012-B775-9CBBF50C9B05}" type="slidenum">
              <a:rPr lang="en-US" smtClean="0"/>
              <a:t>8</a:t>
            </a:fld>
            <a:endParaRPr lang="en-US"/>
          </a:p>
        </p:txBody>
      </p:sp>
    </p:spTree>
    <p:extLst>
      <p:ext uri="{BB962C8B-B14F-4D97-AF65-F5344CB8AC3E}">
        <p14:creationId xmlns:p14="http://schemas.microsoft.com/office/powerpoint/2010/main" val="4016760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demonstrates the UI display post-level, when the conditions for passing the level are met.</a:t>
            </a:r>
          </a:p>
        </p:txBody>
      </p:sp>
      <p:sp>
        <p:nvSpPr>
          <p:cNvPr id="4" name="Slide Number Placeholder 3"/>
          <p:cNvSpPr>
            <a:spLocks noGrp="1"/>
          </p:cNvSpPr>
          <p:nvPr>
            <p:ph type="sldNum" sz="quarter" idx="5"/>
          </p:nvPr>
        </p:nvSpPr>
        <p:spPr/>
        <p:txBody>
          <a:bodyPr/>
          <a:lstStyle/>
          <a:p>
            <a:fld id="{DBA47276-513E-4012-B775-9CBBF50C9B05}" type="slidenum">
              <a:rPr lang="en-US" smtClean="0"/>
              <a:t>9</a:t>
            </a:fld>
            <a:endParaRPr lang="en-US"/>
          </a:p>
        </p:txBody>
      </p:sp>
    </p:spTree>
    <p:extLst>
      <p:ext uri="{BB962C8B-B14F-4D97-AF65-F5344CB8AC3E}">
        <p14:creationId xmlns:p14="http://schemas.microsoft.com/office/powerpoint/2010/main" val="869129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F24F-D339-BA14-A8E4-2D9007163C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41CD43-5A9F-B14F-4D32-9ABE0EB38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DF9A9D-1697-1A3B-C0C5-CA7A02433BBF}"/>
              </a:ext>
            </a:extLst>
          </p:cNvPr>
          <p:cNvSpPr>
            <a:spLocks noGrp="1"/>
          </p:cNvSpPr>
          <p:nvPr>
            <p:ph type="dt" sz="half" idx="10"/>
          </p:nvPr>
        </p:nvSpPr>
        <p:spPr/>
        <p:txBody>
          <a:bodyPr/>
          <a:lstStyle/>
          <a:p>
            <a:fld id="{2E542A41-90A7-4BF6-9BC1-1D16EE57FF0D}" type="datetimeFigureOut">
              <a:rPr lang="en-US" smtClean="0"/>
              <a:t>10/6/2023</a:t>
            </a:fld>
            <a:endParaRPr lang="en-US"/>
          </a:p>
        </p:txBody>
      </p:sp>
      <p:sp>
        <p:nvSpPr>
          <p:cNvPr id="5" name="Footer Placeholder 4">
            <a:extLst>
              <a:ext uri="{FF2B5EF4-FFF2-40B4-BE49-F238E27FC236}">
                <a16:creationId xmlns:a16="http://schemas.microsoft.com/office/drawing/2014/main" id="{D56DCD13-792A-577B-8708-8D5BA2E04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D05B6-B0F8-5B5B-81CB-A16A8FFB6704}"/>
              </a:ext>
            </a:extLst>
          </p:cNvPr>
          <p:cNvSpPr>
            <a:spLocks noGrp="1"/>
          </p:cNvSpPr>
          <p:nvPr>
            <p:ph type="sldNum" sz="quarter" idx="12"/>
          </p:nvPr>
        </p:nvSpPr>
        <p:spPr/>
        <p:txBody>
          <a:bodyPr/>
          <a:lstStyle/>
          <a:p>
            <a:fld id="{27231223-74CA-46FF-9624-A9867AFFA594}" type="slidenum">
              <a:rPr lang="en-US" smtClean="0"/>
              <a:t>‹#›</a:t>
            </a:fld>
            <a:endParaRPr lang="en-US"/>
          </a:p>
        </p:txBody>
      </p:sp>
    </p:spTree>
    <p:extLst>
      <p:ext uri="{BB962C8B-B14F-4D97-AF65-F5344CB8AC3E}">
        <p14:creationId xmlns:p14="http://schemas.microsoft.com/office/powerpoint/2010/main" val="249327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CDDF-98A3-12B7-B408-ACDB94AAEB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6C196B-820E-B4C2-8632-A8A46E8C17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7EDE0-243D-5814-6950-CC7E69E6A824}"/>
              </a:ext>
            </a:extLst>
          </p:cNvPr>
          <p:cNvSpPr>
            <a:spLocks noGrp="1"/>
          </p:cNvSpPr>
          <p:nvPr>
            <p:ph type="dt" sz="half" idx="10"/>
          </p:nvPr>
        </p:nvSpPr>
        <p:spPr/>
        <p:txBody>
          <a:bodyPr/>
          <a:lstStyle/>
          <a:p>
            <a:fld id="{2E542A41-90A7-4BF6-9BC1-1D16EE57FF0D}" type="datetimeFigureOut">
              <a:rPr lang="en-US" smtClean="0"/>
              <a:t>10/6/2023</a:t>
            </a:fld>
            <a:endParaRPr lang="en-US"/>
          </a:p>
        </p:txBody>
      </p:sp>
      <p:sp>
        <p:nvSpPr>
          <p:cNvPr id="5" name="Footer Placeholder 4">
            <a:extLst>
              <a:ext uri="{FF2B5EF4-FFF2-40B4-BE49-F238E27FC236}">
                <a16:creationId xmlns:a16="http://schemas.microsoft.com/office/drawing/2014/main" id="{9265233F-FF08-492A-6FCD-D41B95693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1951E-D3B2-A272-5678-9EE455D7990D}"/>
              </a:ext>
            </a:extLst>
          </p:cNvPr>
          <p:cNvSpPr>
            <a:spLocks noGrp="1"/>
          </p:cNvSpPr>
          <p:nvPr>
            <p:ph type="sldNum" sz="quarter" idx="12"/>
          </p:nvPr>
        </p:nvSpPr>
        <p:spPr/>
        <p:txBody>
          <a:bodyPr/>
          <a:lstStyle/>
          <a:p>
            <a:fld id="{27231223-74CA-46FF-9624-A9867AFFA594}" type="slidenum">
              <a:rPr lang="en-US" smtClean="0"/>
              <a:t>‹#›</a:t>
            </a:fld>
            <a:endParaRPr lang="en-US"/>
          </a:p>
        </p:txBody>
      </p:sp>
    </p:spTree>
    <p:extLst>
      <p:ext uri="{BB962C8B-B14F-4D97-AF65-F5344CB8AC3E}">
        <p14:creationId xmlns:p14="http://schemas.microsoft.com/office/powerpoint/2010/main" val="361388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F308D-DDED-9878-01B2-E04F7975BE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57474F-0B8F-2CE9-FD29-A4F4DC2497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C7703-8B52-352C-BB6B-68F71FA4FEE6}"/>
              </a:ext>
            </a:extLst>
          </p:cNvPr>
          <p:cNvSpPr>
            <a:spLocks noGrp="1"/>
          </p:cNvSpPr>
          <p:nvPr>
            <p:ph type="dt" sz="half" idx="10"/>
          </p:nvPr>
        </p:nvSpPr>
        <p:spPr/>
        <p:txBody>
          <a:bodyPr/>
          <a:lstStyle/>
          <a:p>
            <a:fld id="{2E542A41-90A7-4BF6-9BC1-1D16EE57FF0D}" type="datetimeFigureOut">
              <a:rPr lang="en-US" smtClean="0"/>
              <a:t>10/6/2023</a:t>
            </a:fld>
            <a:endParaRPr lang="en-US"/>
          </a:p>
        </p:txBody>
      </p:sp>
      <p:sp>
        <p:nvSpPr>
          <p:cNvPr id="5" name="Footer Placeholder 4">
            <a:extLst>
              <a:ext uri="{FF2B5EF4-FFF2-40B4-BE49-F238E27FC236}">
                <a16:creationId xmlns:a16="http://schemas.microsoft.com/office/drawing/2014/main" id="{5508E929-6463-1FE3-274B-626AD83AF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63C9D-6E00-888A-2C3C-201303A30C1F}"/>
              </a:ext>
            </a:extLst>
          </p:cNvPr>
          <p:cNvSpPr>
            <a:spLocks noGrp="1"/>
          </p:cNvSpPr>
          <p:nvPr>
            <p:ph type="sldNum" sz="quarter" idx="12"/>
          </p:nvPr>
        </p:nvSpPr>
        <p:spPr/>
        <p:txBody>
          <a:bodyPr/>
          <a:lstStyle/>
          <a:p>
            <a:fld id="{27231223-74CA-46FF-9624-A9867AFFA594}" type="slidenum">
              <a:rPr lang="en-US" smtClean="0"/>
              <a:t>‹#›</a:t>
            </a:fld>
            <a:endParaRPr lang="en-US"/>
          </a:p>
        </p:txBody>
      </p:sp>
    </p:spTree>
    <p:extLst>
      <p:ext uri="{BB962C8B-B14F-4D97-AF65-F5344CB8AC3E}">
        <p14:creationId xmlns:p14="http://schemas.microsoft.com/office/powerpoint/2010/main" val="233065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E7E3-2CE5-1D1E-E642-51B3A9157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0ED58-49A2-79C3-D690-4A58867953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E533D-3454-016B-5173-B341DDC202DC}"/>
              </a:ext>
            </a:extLst>
          </p:cNvPr>
          <p:cNvSpPr>
            <a:spLocks noGrp="1"/>
          </p:cNvSpPr>
          <p:nvPr>
            <p:ph type="dt" sz="half" idx="10"/>
          </p:nvPr>
        </p:nvSpPr>
        <p:spPr/>
        <p:txBody>
          <a:bodyPr/>
          <a:lstStyle/>
          <a:p>
            <a:fld id="{2E542A41-90A7-4BF6-9BC1-1D16EE57FF0D}" type="datetimeFigureOut">
              <a:rPr lang="en-US" smtClean="0"/>
              <a:t>10/6/2023</a:t>
            </a:fld>
            <a:endParaRPr lang="en-US"/>
          </a:p>
        </p:txBody>
      </p:sp>
      <p:sp>
        <p:nvSpPr>
          <p:cNvPr id="5" name="Footer Placeholder 4">
            <a:extLst>
              <a:ext uri="{FF2B5EF4-FFF2-40B4-BE49-F238E27FC236}">
                <a16:creationId xmlns:a16="http://schemas.microsoft.com/office/drawing/2014/main" id="{8F0F6174-D86B-9C87-57B3-823E3F1CA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EB861-E0CD-CBAC-01E8-BB2A18A0EF00}"/>
              </a:ext>
            </a:extLst>
          </p:cNvPr>
          <p:cNvSpPr>
            <a:spLocks noGrp="1"/>
          </p:cNvSpPr>
          <p:nvPr>
            <p:ph type="sldNum" sz="quarter" idx="12"/>
          </p:nvPr>
        </p:nvSpPr>
        <p:spPr/>
        <p:txBody>
          <a:bodyPr/>
          <a:lstStyle/>
          <a:p>
            <a:fld id="{27231223-74CA-46FF-9624-A9867AFFA594}" type="slidenum">
              <a:rPr lang="en-US" smtClean="0"/>
              <a:t>‹#›</a:t>
            </a:fld>
            <a:endParaRPr lang="en-US"/>
          </a:p>
        </p:txBody>
      </p:sp>
    </p:spTree>
    <p:extLst>
      <p:ext uri="{BB962C8B-B14F-4D97-AF65-F5344CB8AC3E}">
        <p14:creationId xmlns:p14="http://schemas.microsoft.com/office/powerpoint/2010/main" val="351146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BBE1-98E9-A15E-AD4D-A77D092B16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696626-9451-E324-E61C-345BE8BAE2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7F5FF-ADA4-5D22-0FC4-2A81ED7E0A38}"/>
              </a:ext>
            </a:extLst>
          </p:cNvPr>
          <p:cNvSpPr>
            <a:spLocks noGrp="1"/>
          </p:cNvSpPr>
          <p:nvPr>
            <p:ph type="dt" sz="half" idx="10"/>
          </p:nvPr>
        </p:nvSpPr>
        <p:spPr/>
        <p:txBody>
          <a:bodyPr/>
          <a:lstStyle/>
          <a:p>
            <a:fld id="{2E542A41-90A7-4BF6-9BC1-1D16EE57FF0D}" type="datetimeFigureOut">
              <a:rPr lang="en-US" smtClean="0"/>
              <a:t>10/6/2023</a:t>
            </a:fld>
            <a:endParaRPr lang="en-US"/>
          </a:p>
        </p:txBody>
      </p:sp>
      <p:sp>
        <p:nvSpPr>
          <p:cNvPr id="5" name="Footer Placeholder 4">
            <a:extLst>
              <a:ext uri="{FF2B5EF4-FFF2-40B4-BE49-F238E27FC236}">
                <a16:creationId xmlns:a16="http://schemas.microsoft.com/office/drawing/2014/main" id="{07AE8AD2-E785-7828-EEBF-168E97D99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C785A-A9EB-00F0-9DBD-0E14E7685C91}"/>
              </a:ext>
            </a:extLst>
          </p:cNvPr>
          <p:cNvSpPr>
            <a:spLocks noGrp="1"/>
          </p:cNvSpPr>
          <p:nvPr>
            <p:ph type="sldNum" sz="quarter" idx="12"/>
          </p:nvPr>
        </p:nvSpPr>
        <p:spPr/>
        <p:txBody>
          <a:bodyPr/>
          <a:lstStyle/>
          <a:p>
            <a:fld id="{27231223-74CA-46FF-9624-A9867AFFA594}" type="slidenum">
              <a:rPr lang="en-US" smtClean="0"/>
              <a:t>‹#›</a:t>
            </a:fld>
            <a:endParaRPr lang="en-US"/>
          </a:p>
        </p:txBody>
      </p:sp>
    </p:spTree>
    <p:extLst>
      <p:ext uri="{BB962C8B-B14F-4D97-AF65-F5344CB8AC3E}">
        <p14:creationId xmlns:p14="http://schemas.microsoft.com/office/powerpoint/2010/main" val="89393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9C8B-9942-6856-E0A5-81AF45192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3964BF-3CAF-158D-8966-58934A39E2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9F309E-1C07-3034-4650-CA5753473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32A25-9BEE-F4E2-A7EE-E12DAF45AE39}"/>
              </a:ext>
            </a:extLst>
          </p:cNvPr>
          <p:cNvSpPr>
            <a:spLocks noGrp="1"/>
          </p:cNvSpPr>
          <p:nvPr>
            <p:ph type="dt" sz="half" idx="10"/>
          </p:nvPr>
        </p:nvSpPr>
        <p:spPr/>
        <p:txBody>
          <a:bodyPr/>
          <a:lstStyle/>
          <a:p>
            <a:fld id="{2E542A41-90A7-4BF6-9BC1-1D16EE57FF0D}" type="datetimeFigureOut">
              <a:rPr lang="en-US" smtClean="0"/>
              <a:t>10/6/2023</a:t>
            </a:fld>
            <a:endParaRPr lang="en-US"/>
          </a:p>
        </p:txBody>
      </p:sp>
      <p:sp>
        <p:nvSpPr>
          <p:cNvPr id="6" name="Footer Placeholder 5">
            <a:extLst>
              <a:ext uri="{FF2B5EF4-FFF2-40B4-BE49-F238E27FC236}">
                <a16:creationId xmlns:a16="http://schemas.microsoft.com/office/drawing/2014/main" id="{83A0182C-EA37-F2AB-1B29-6B122CAA2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C8D6A-82F9-792F-E0D9-B007A5259A98}"/>
              </a:ext>
            </a:extLst>
          </p:cNvPr>
          <p:cNvSpPr>
            <a:spLocks noGrp="1"/>
          </p:cNvSpPr>
          <p:nvPr>
            <p:ph type="sldNum" sz="quarter" idx="12"/>
          </p:nvPr>
        </p:nvSpPr>
        <p:spPr/>
        <p:txBody>
          <a:bodyPr/>
          <a:lstStyle/>
          <a:p>
            <a:fld id="{27231223-74CA-46FF-9624-A9867AFFA594}" type="slidenum">
              <a:rPr lang="en-US" smtClean="0"/>
              <a:t>‹#›</a:t>
            </a:fld>
            <a:endParaRPr lang="en-US"/>
          </a:p>
        </p:txBody>
      </p:sp>
    </p:spTree>
    <p:extLst>
      <p:ext uri="{BB962C8B-B14F-4D97-AF65-F5344CB8AC3E}">
        <p14:creationId xmlns:p14="http://schemas.microsoft.com/office/powerpoint/2010/main" val="387601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9477-2A03-9B06-2DFB-1FA2EDBCA1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0401BD-52AA-E6C9-319F-C19376BD4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2CC74-515B-E1A8-0AC4-2DE4827F37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44E373-B2FF-3404-2CB5-9E46B9781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3F972-335B-2FE4-9148-2FF15C9EF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E49480-A3CF-B4BA-E049-D3E7C5D8C2D2}"/>
              </a:ext>
            </a:extLst>
          </p:cNvPr>
          <p:cNvSpPr>
            <a:spLocks noGrp="1"/>
          </p:cNvSpPr>
          <p:nvPr>
            <p:ph type="dt" sz="half" idx="10"/>
          </p:nvPr>
        </p:nvSpPr>
        <p:spPr/>
        <p:txBody>
          <a:bodyPr/>
          <a:lstStyle/>
          <a:p>
            <a:fld id="{2E542A41-90A7-4BF6-9BC1-1D16EE57FF0D}" type="datetimeFigureOut">
              <a:rPr lang="en-US" smtClean="0"/>
              <a:t>10/6/2023</a:t>
            </a:fld>
            <a:endParaRPr lang="en-US"/>
          </a:p>
        </p:txBody>
      </p:sp>
      <p:sp>
        <p:nvSpPr>
          <p:cNvPr id="8" name="Footer Placeholder 7">
            <a:extLst>
              <a:ext uri="{FF2B5EF4-FFF2-40B4-BE49-F238E27FC236}">
                <a16:creationId xmlns:a16="http://schemas.microsoft.com/office/drawing/2014/main" id="{278142EF-D186-1A4E-D545-848FB1E68A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479F83-01CE-5FA3-36CD-88350179F9C8}"/>
              </a:ext>
            </a:extLst>
          </p:cNvPr>
          <p:cNvSpPr>
            <a:spLocks noGrp="1"/>
          </p:cNvSpPr>
          <p:nvPr>
            <p:ph type="sldNum" sz="quarter" idx="12"/>
          </p:nvPr>
        </p:nvSpPr>
        <p:spPr/>
        <p:txBody>
          <a:bodyPr/>
          <a:lstStyle/>
          <a:p>
            <a:fld id="{27231223-74CA-46FF-9624-A9867AFFA594}" type="slidenum">
              <a:rPr lang="en-US" smtClean="0"/>
              <a:t>‹#›</a:t>
            </a:fld>
            <a:endParaRPr lang="en-US"/>
          </a:p>
        </p:txBody>
      </p:sp>
    </p:spTree>
    <p:extLst>
      <p:ext uri="{BB962C8B-B14F-4D97-AF65-F5344CB8AC3E}">
        <p14:creationId xmlns:p14="http://schemas.microsoft.com/office/powerpoint/2010/main" val="279847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63FAB-A04A-591B-EAC3-5EECFC9502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383AF-0DDB-1B92-F980-2BD02FAE844E}"/>
              </a:ext>
            </a:extLst>
          </p:cNvPr>
          <p:cNvSpPr>
            <a:spLocks noGrp="1"/>
          </p:cNvSpPr>
          <p:nvPr>
            <p:ph type="dt" sz="half" idx="10"/>
          </p:nvPr>
        </p:nvSpPr>
        <p:spPr/>
        <p:txBody>
          <a:bodyPr/>
          <a:lstStyle/>
          <a:p>
            <a:fld id="{2E542A41-90A7-4BF6-9BC1-1D16EE57FF0D}" type="datetimeFigureOut">
              <a:rPr lang="en-US" smtClean="0"/>
              <a:t>10/6/2023</a:t>
            </a:fld>
            <a:endParaRPr lang="en-US"/>
          </a:p>
        </p:txBody>
      </p:sp>
      <p:sp>
        <p:nvSpPr>
          <p:cNvPr id="4" name="Footer Placeholder 3">
            <a:extLst>
              <a:ext uri="{FF2B5EF4-FFF2-40B4-BE49-F238E27FC236}">
                <a16:creationId xmlns:a16="http://schemas.microsoft.com/office/drawing/2014/main" id="{B11E41BB-7E91-9E94-58FA-B4A8CCE561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A76656-42FB-F528-2837-3824DE817522}"/>
              </a:ext>
            </a:extLst>
          </p:cNvPr>
          <p:cNvSpPr>
            <a:spLocks noGrp="1"/>
          </p:cNvSpPr>
          <p:nvPr>
            <p:ph type="sldNum" sz="quarter" idx="12"/>
          </p:nvPr>
        </p:nvSpPr>
        <p:spPr/>
        <p:txBody>
          <a:bodyPr/>
          <a:lstStyle/>
          <a:p>
            <a:fld id="{27231223-74CA-46FF-9624-A9867AFFA594}" type="slidenum">
              <a:rPr lang="en-US" smtClean="0"/>
              <a:t>‹#›</a:t>
            </a:fld>
            <a:endParaRPr lang="en-US"/>
          </a:p>
        </p:txBody>
      </p:sp>
    </p:spTree>
    <p:extLst>
      <p:ext uri="{BB962C8B-B14F-4D97-AF65-F5344CB8AC3E}">
        <p14:creationId xmlns:p14="http://schemas.microsoft.com/office/powerpoint/2010/main" val="158763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2E6BD-9497-F1CC-98FF-69F68752C071}"/>
              </a:ext>
            </a:extLst>
          </p:cNvPr>
          <p:cNvSpPr>
            <a:spLocks noGrp="1"/>
          </p:cNvSpPr>
          <p:nvPr>
            <p:ph type="dt" sz="half" idx="10"/>
          </p:nvPr>
        </p:nvSpPr>
        <p:spPr/>
        <p:txBody>
          <a:bodyPr/>
          <a:lstStyle/>
          <a:p>
            <a:fld id="{2E542A41-90A7-4BF6-9BC1-1D16EE57FF0D}" type="datetimeFigureOut">
              <a:rPr lang="en-US" smtClean="0"/>
              <a:t>10/6/2023</a:t>
            </a:fld>
            <a:endParaRPr lang="en-US"/>
          </a:p>
        </p:txBody>
      </p:sp>
      <p:sp>
        <p:nvSpPr>
          <p:cNvPr id="3" name="Footer Placeholder 2">
            <a:extLst>
              <a:ext uri="{FF2B5EF4-FFF2-40B4-BE49-F238E27FC236}">
                <a16:creationId xmlns:a16="http://schemas.microsoft.com/office/drawing/2014/main" id="{352A6069-9794-5567-AEC1-A31744D7A1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9F8DF5-56AB-9380-03D7-C65700D187F7}"/>
              </a:ext>
            </a:extLst>
          </p:cNvPr>
          <p:cNvSpPr>
            <a:spLocks noGrp="1"/>
          </p:cNvSpPr>
          <p:nvPr>
            <p:ph type="sldNum" sz="quarter" idx="12"/>
          </p:nvPr>
        </p:nvSpPr>
        <p:spPr/>
        <p:txBody>
          <a:bodyPr/>
          <a:lstStyle/>
          <a:p>
            <a:fld id="{27231223-74CA-46FF-9624-A9867AFFA594}" type="slidenum">
              <a:rPr lang="en-US" smtClean="0"/>
              <a:t>‹#›</a:t>
            </a:fld>
            <a:endParaRPr lang="en-US"/>
          </a:p>
        </p:txBody>
      </p:sp>
    </p:spTree>
    <p:extLst>
      <p:ext uri="{BB962C8B-B14F-4D97-AF65-F5344CB8AC3E}">
        <p14:creationId xmlns:p14="http://schemas.microsoft.com/office/powerpoint/2010/main" val="357824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1E19-4259-94EA-64C4-A0837B4F6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B2FF84-85C7-9EB6-000E-50E57207B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01C804-5F60-6C45-FD55-D6A323CFE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D9EC8-C60F-DC7E-6FFE-920D9D90A921}"/>
              </a:ext>
            </a:extLst>
          </p:cNvPr>
          <p:cNvSpPr>
            <a:spLocks noGrp="1"/>
          </p:cNvSpPr>
          <p:nvPr>
            <p:ph type="dt" sz="half" idx="10"/>
          </p:nvPr>
        </p:nvSpPr>
        <p:spPr/>
        <p:txBody>
          <a:bodyPr/>
          <a:lstStyle/>
          <a:p>
            <a:fld id="{2E542A41-90A7-4BF6-9BC1-1D16EE57FF0D}" type="datetimeFigureOut">
              <a:rPr lang="en-US" smtClean="0"/>
              <a:t>10/6/2023</a:t>
            </a:fld>
            <a:endParaRPr lang="en-US"/>
          </a:p>
        </p:txBody>
      </p:sp>
      <p:sp>
        <p:nvSpPr>
          <p:cNvPr id="6" name="Footer Placeholder 5">
            <a:extLst>
              <a:ext uri="{FF2B5EF4-FFF2-40B4-BE49-F238E27FC236}">
                <a16:creationId xmlns:a16="http://schemas.microsoft.com/office/drawing/2014/main" id="{EDDCEF8E-1A59-3F81-0A15-5A97E35F3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C83D9-7B1C-663D-41C6-FE64F91421B8}"/>
              </a:ext>
            </a:extLst>
          </p:cNvPr>
          <p:cNvSpPr>
            <a:spLocks noGrp="1"/>
          </p:cNvSpPr>
          <p:nvPr>
            <p:ph type="sldNum" sz="quarter" idx="12"/>
          </p:nvPr>
        </p:nvSpPr>
        <p:spPr/>
        <p:txBody>
          <a:bodyPr/>
          <a:lstStyle/>
          <a:p>
            <a:fld id="{27231223-74CA-46FF-9624-A9867AFFA594}" type="slidenum">
              <a:rPr lang="en-US" smtClean="0"/>
              <a:t>‹#›</a:t>
            </a:fld>
            <a:endParaRPr lang="en-US"/>
          </a:p>
        </p:txBody>
      </p:sp>
    </p:spTree>
    <p:extLst>
      <p:ext uri="{BB962C8B-B14F-4D97-AF65-F5344CB8AC3E}">
        <p14:creationId xmlns:p14="http://schemas.microsoft.com/office/powerpoint/2010/main" val="387201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C8AC-8090-294C-EA34-AC61F9053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3CE5ED-8C24-F606-CB2A-9DD3E16B5D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13F470-42FF-7151-B64A-C799A0FE6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84276-54DC-F7DC-E2C1-D2A0E245C8CB}"/>
              </a:ext>
            </a:extLst>
          </p:cNvPr>
          <p:cNvSpPr>
            <a:spLocks noGrp="1"/>
          </p:cNvSpPr>
          <p:nvPr>
            <p:ph type="dt" sz="half" idx="10"/>
          </p:nvPr>
        </p:nvSpPr>
        <p:spPr/>
        <p:txBody>
          <a:bodyPr/>
          <a:lstStyle/>
          <a:p>
            <a:fld id="{2E542A41-90A7-4BF6-9BC1-1D16EE57FF0D}" type="datetimeFigureOut">
              <a:rPr lang="en-US" smtClean="0"/>
              <a:t>10/6/2023</a:t>
            </a:fld>
            <a:endParaRPr lang="en-US"/>
          </a:p>
        </p:txBody>
      </p:sp>
      <p:sp>
        <p:nvSpPr>
          <p:cNvPr id="6" name="Footer Placeholder 5">
            <a:extLst>
              <a:ext uri="{FF2B5EF4-FFF2-40B4-BE49-F238E27FC236}">
                <a16:creationId xmlns:a16="http://schemas.microsoft.com/office/drawing/2014/main" id="{21FBB57C-8EED-0981-62FC-2B98E6272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A383C-B516-48A0-C4C6-54BF1F0F18EA}"/>
              </a:ext>
            </a:extLst>
          </p:cNvPr>
          <p:cNvSpPr>
            <a:spLocks noGrp="1"/>
          </p:cNvSpPr>
          <p:nvPr>
            <p:ph type="sldNum" sz="quarter" idx="12"/>
          </p:nvPr>
        </p:nvSpPr>
        <p:spPr/>
        <p:txBody>
          <a:bodyPr/>
          <a:lstStyle/>
          <a:p>
            <a:fld id="{27231223-74CA-46FF-9624-A9867AFFA594}" type="slidenum">
              <a:rPr lang="en-US" smtClean="0"/>
              <a:t>‹#›</a:t>
            </a:fld>
            <a:endParaRPr lang="en-US"/>
          </a:p>
        </p:txBody>
      </p:sp>
    </p:spTree>
    <p:extLst>
      <p:ext uri="{BB962C8B-B14F-4D97-AF65-F5344CB8AC3E}">
        <p14:creationId xmlns:p14="http://schemas.microsoft.com/office/powerpoint/2010/main" val="387940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C4C6C-2728-996A-1A45-9F24628D68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2470DA-33B2-909F-34AB-06DAEBAB1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FCBC3-1E59-E499-E85D-070C8CEA5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42A41-90A7-4BF6-9BC1-1D16EE57FF0D}" type="datetimeFigureOut">
              <a:rPr lang="en-US" smtClean="0"/>
              <a:t>10/6/2023</a:t>
            </a:fld>
            <a:endParaRPr lang="en-US"/>
          </a:p>
        </p:txBody>
      </p:sp>
      <p:sp>
        <p:nvSpPr>
          <p:cNvPr id="5" name="Footer Placeholder 4">
            <a:extLst>
              <a:ext uri="{FF2B5EF4-FFF2-40B4-BE49-F238E27FC236}">
                <a16:creationId xmlns:a16="http://schemas.microsoft.com/office/drawing/2014/main" id="{084FA6E2-7F38-74D1-855D-DB617562E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13B019-4B5B-3B18-7863-954344C1A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31223-74CA-46FF-9624-A9867AFFA594}" type="slidenum">
              <a:rPr lang="en-US" smtClean="0"/>
              <a:t>‹#›</a:t>
            </a:fld>
            <a:endParaRPr lang="en-US"/>
          </a:p>
        </p:txBody>
      </p:sp>
    </p:spTree>
    <p:extLst>
      <p:ext uri="{BB962C8B-B14F-4D97-AF65-F5344CB8AC3E}">
        <p14:creationId xmlns:p14="http://schemas.microsoft.com/office/powerpoint/2010/main" val="124384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CDD8-E6C1-59CC-899F-91835C6B9719}"/>
              </a:ext>
            </a:extLst>
          </p:cNvPr>
          <p:cNvSpPr>
            <a:spLocks noGrp="1"/>
          </p:cNvSpPr>
          <p:nvPr>
            <p:ph type="title"/>
          </p:nvPr>
        </p:nvSpPr>
        <p:spPr/>
        <p:txBody>
          <a:bodyPr/>
          <a:lstStyle/>
          <a:p>
            <a:r>
              <a:rPr lang="en-US" dirty="0"/>
              <a:t>UI Design (menus)</a:t>
            </a:r>
          </a:p>
        </p:txBody>
      </p:sp>
      <p:sp>
        <p:nvSpPr>
          <p:cNvPr id="3" name="Content Placeholder 2">
            <a:extLst>
              <a:ext uri="{FF2B5EF4-FFF2-40B4-BE49-F238E27FC236}">
                <a16:creationId xmlns:a16="http://schemas.microsoft.com/office/drawing/2014/main" id="{D471C181-6F8C-11CB-FD11-3A17098D7AE6}"/>
              </a:ext>
            </a:extLst>
          </p:cNvPr>
          <p:cNvSpPr>
            <a:spLocks noGrp="1"/>
          </p:cNvSpPr>
          <p:nvPr>
            <p:ph idx="1"/>
          </p:nvPr>
        </p:nvSpPr>
        <p:spPr/>
        <p:txBody>
          <a:bodyPr>
            <a:normAutofit lnSpcReduction="10000"/>
          </a:bodyPr>
          <a:lstStyle/>
          <a:p>
            <a:pPr marL="0" indent="0">
              <a:buNone/>
            </a:pPr>
            <a:r>
              <a:rPr lang="en-US" dirty="0"/>
              <a:t>	The UI will provide a way for the user/player to interact with the game’s display and menus. The first menu provides the options of either quitting out of the game or playing the game. This will be the main menu of the game that greets the player after they launch the executable and the game’s assets load.</a:t>
            </a:r>
          </a:p>
          <a:p>
            <a:pPr marL="0" indent="0">
              <a:buNone/>
            </a:pPr>
            <a:r>
              <a:rPr lang="en-US" dirty="0"/>
              <a:t>	Selecting to play the game at the main menu leads the user/player to a level select menu that includes all the levels in the game. The level select menu gives the user/player the option of selecting any level they want when they want to practice a certain concept, rather than forcing them into playing levels they may have already mastered the concepts of only to unlock the one they want to practice.</a:t>
            </a:r>
            <a:r>
              <a:rPr lang="en-US" sz="1800" dirty="0"/>
              <a:t>	</a:t>
            </a:r>
          </a:p>
        </p:txBody>
      </p:sp>
    </p:spTree>
    <p:extLst>
      <p:ext uri="{BB962C8B-B14F-4D97-AF65-F5344CB8AC3E}">
        <p14:creationId xmlns:p14="http://schemas.microsoft.com/office/powerpoint/2010/main" val="361481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CDD8-E6C1-59CC-899F-91835C6B9719}"/>
              </a:ext>
            </a:extLst>
          </p:cNvPr>
          <p:cNvSpPr>
            <a:spLocks noGrp="1"/>
          </p:cNvSpPr>
          <p:nvPr>
            <p:ph type="title"/>
          </p:nvPr>
        </p:nvSpPr>
        <p:spPr/>
        <p:txBody>
          <a:bodyPr/>
          <a:lstStyle/>
          <a:p>
            <a:r>
              <a:rPr lang="en-US" dirty="0"/>
              <a:t>UI Design (gameplay)</a:t>
            </a:r>
          </a:p>
        </p:txBody>
      </p:sp>
      <p:sp>
        <p:nvSpPr>
          <p:cNvPr id="3" name="Content Placeholder 2">
            <a:extLst>
              <a:ext uri="{FF2B5EF4-FFF2-40B4-BE49-F238E27FC236}">
                <a16:creationId xmlns:a16="http://schemas.microsoft.com/office/drawing/2014/main" id="{D471C181-6F8C-11CB-FD11-3A17098D7AE6}"/>
              </a:ext>
            </a:extLst>
          </p:cNvPr>
          <p:cNvSpPr>
            <a:spLocks noGrp="1"/>
          </p:cNvSpPr>
          <p:nvPr>
            <p:ph idx="1"/>
          </p:nvPr>
        </p:nvSpPr>
        <p:spPr/>
        <p:txBody>
          <a:bodyPr>
            <a:normAutofit fontScale="92500" lnSpcReduction="20000"/>
          </a:bodyPr>
          <a:lstStyle/>
          <a:p>
            <a:pPr marL="0" indent="0">
              <a:buNone/>
            </a:pPr>
            <a:r>
              <a:rPr lang="en-US" sz="2000" dirty="0"/>
              <a:t>	When the user/player selects a level, the level loads, and the UI elements display the users’/players’ score changes in the top left. This element will tell the user the action that they took they shouldn’t have (e.g., driving in oncoming traffic) or the action they didn’t take that they should have (e.g., not stopping at a stop sign) and communicate that to the player as well as the associated score penalty (e.g., the element might display “Ran stop sign: -50” so the player knows they lost 50 points for having ran the stop sign). </a:t>
            </a:r>
          </a:p>
          <a:p>
            <a:pPr marL="0" indent="0">
              <a:buNone/>
            </a:pPr>
            <a:r>
              <a:rPr lang="en-US" sz="2000" dirty="0"/>
              <a:t>	The UI element in the bottom-right corner during gameplay shows the total accumulated score of the user/player as they play the level. The changes shown by the score changes in the upper-left corner will update the total score display (the format will be: “Score: </a:t>
            </a:r>
            <a:r>
              <a:rPr lang="en-US" sz="2000" dirty="0" err="1"/>
              <a:t>xxxx</a:t>
            </a:r>
            <a:r>
              <a:rPr lang="en-US" sz="2000" dirty="0"/>
              <a:t>” where “</a:t>
            </a:r>
            <a:r>
              <a:rPr lang="en-US" sz="2000" dirty="0" err="1"/>
              <a:t>xxxx</a:t>
            </a:r>
            <a:r>
              <a:rPr lang="en-US" sz="2000" dirty="0"/>
              <a:t>” represents a four-digit integer representing the user’s/player’s total score).</a:t>
            </a:r>
          </a:p>
          <a:p>
            <a:pPr marL="0" indent="0">
              <a:buNone/>
            </a:pPr>
            <a:r>
              <a:rPr lang="en-US" sz="2000" dirty="0"/>
              <a:t>	In the top-right corner is a UI element that displays the user’s/player’s overall objective they need to complete to pass the level (e.g., say the level is testing the user/player to stop at a series of red lights, the element might display “Stop at all the red lights”).</a:t>
            </a:r>
          </a:p>
          <a:p>
            <a:pPr marL="0" indent="0">
              <a:buNone/>
            </a:pPr>
            <a:r>
              <a:rPr lang="en-US" sz="2000" dirty="0"/>
              <a:t>	The bottom-left corner contains a UI element that displays the user’s/player’s current speed as an integer. I chose this over a speedometer display because a) it will be easier to implement and b) many modern vehicles are now using a digital display for speed as well (e.g., the 2018 Chevy </a:t>
            </a:r>
            <a:r>
              <a:rPr lang="en-US" sz="2000" dirty="0" err="1"/>
              <a:t>Cruze</a:t>
            </a:r>
            <a:r>
              <a:rPr lang="en-US" sz="2000" dirty="0"/>
              <a:t> shows its current speed as a number on a digital dashboard rather than on a traditional odometer).</a:t>
            </a:r>
          </a:p>
          <a:p>
            <a:pPr marL="0" indent="0">
              <a:buNone/>
            </a:pPr>
            <a:r>
              <a:rPr lang="en-US" sz="1800" dirty="0"/>
              <a:t>	</a:t>
            </a:r>
          </a:p>
        </p:txBody>
      </p:sp>
    </p:spTree>
    <p:extLst>
      <p:ext uri="{BB962C8B-B14F-4D97-AF65-F5344CB8AC3E}">
        <p14:creationId xmlns:p14="http://schemas.microsoft.com/office/powerpoint/2010/main" val="384859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D76A-7EBE-CD90-F819-13632F62F53C}"/>
              </a:ext>
            </a:extLst>
          </p:cNvPr>
          <p:cNvSpPr>
            <a:spLocks noGrp="1"/>
          </p:cNvSpPr>
          <p:nvPr>
            <p:ph type="title"/>
          </p:nvPr>
        </p:nvSpPr>
        <p:spPr/>
        <p:txBody>
          <a:bodyPr/>
          <a:lstStyle/>
          <a:p>
            <a:r>
              <a:rPr lang="en-US" dirty="0"/>
              <a:t>UI Design (post-level completion or failure)</a:t>
            </a:r>
          </a:p>
        </p:txBody>
      </p:sp>
      <p:sp>
        <p:nvSpPr>
          <p:cNvPr id="3" name="Content Placeholder 2">
            <a:extLst>
              <a:ext uri="{FF2B5EF4-FFF2-40B4-BE49-F238E27FC236}">
                <a16:creationId xmlns:a16="http://schemas.microsoft.com/office/drawing/2014/main" id="{1F8CA1AE-D1FB-6E77-40C1-A64F0E657138}"/>
              </a:ext>
            </a:extLst>
          </p:cNvPr>
          <p:cNvSpPr>
            <a:spLocks noGrp="1"/>
          </p:cNvSpPr>
          <p:nvPr>
            <p:ph idx="1"/>
          </p:nvPr>
        </p:nvSpPr>
        <p:spPr/>
        <p:txBody>
          <a:bodyPr/>
          <a:lstStyle/>
          <a:p>
            <a:pPr marL="0" indent="0">
              <a:buNone/>
            </a:pPr>
            <a:r>
              <a:rPr lang="en-US" dirty="0"/>
              <a:t>	</a:t>
            </a:r>
            <a:r>
              <a:rPr lang="en-US" sz="1800" dirty="0"/>
              <a:t>If the user fails the level, a UI element will display on the screen that shows the user/player a list of all the score changes that occurred, so the player can review all the mistakes they made and correct them and/or review their correct decisions they made and repeat them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next time around. It will also display their total score, adjusted with any post-level bonuses or penalties that can only be checked for at the moment of level completion (e.g., parking crooked in a parking spot or stopping too far past the stopping point at a stop sign or red light). The user will be prompted to make a choice to either retry the level by pressing ‘r’ on their keyboard or quit the level to the main menu by pressing ‘q’ on their keyboard.</a:t>
            </a:r>
          </a:p>
          <a:p>
            <a:pPr marL="0" indent="0">
              <a:buNone/>
            </a:pPr>
            <a:r>
              <a:rPr lang="en-US" sz="1800" dirty="0">
                <a:solidFill>
                  <a:prstClr val="black"/>
                </a:solidFill>
                <a:latin typeface="Calibri" panose="020F0502020204030204"/>
              </a:rPr>
              <a:t>	If the user passed the level, a UI element will display on the screen that shows the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user/player a list of all the score changes that occurred, so the player can review all the mistakes they made and correct them and/or review their correct decisions they made and repeat them next time around. It will also display their total score, adjusted with any post-level bonuses or penalties that can only be checked for at the moment of level completion (e.g., parking crooked in a parking spot or stopping too far past the stopping point at a stop sign or red light). The user will be prompted to press any key to continue, upon which they will be redirected back to the level select screen, and the level will update to display the user’s score on passing the level if either it was their first time doing so, or they achieved a higher score than their previous highest score when passing the level.</a:t>
            </a:r>
            <a:endParaRPr lang="en-US" dirty="0"/>
          </a:p>
        </p:txBody>
      </p:sp>
    </p:spTree>
    <p:extLst>
      <p:ext uri="{BB962C8B-B14F-4D97-AF65-F5344CB8AC3E}">
        <p14:creationId xmlns:p14="http://schemas.microsoft.com/office/powerpoint/2010/main" val="323081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30F8-D539-D671-3EA4-C7A522CEC895}"/>
              </a:ext>
            </a:extLst>
          </p:cNvPr>
          <p:cNvSpPr>
            <a:spLocks noGrp="1"/>
          </p:cNvSpPr>
          <p:nvPr>
            <p:ph type="ctrTitle"/>
          </p:nvPr>
        </p:nvSpPr>
        <p:spPr>
          <a:xfrm>
            <a:off x="1524000" y="0"/>
            <a:ext cx="9144000" cy="844826"/>
          </a:xfrm>
        </p:spPr>
        <p:txBody>
          <a:bodyPr>
            <a:normAutofit fontScale="90000"/>
          </a:bodyPr>
          <a:lstStyle/>
          <a:p>
            <a:r>
              <a:rPr lang="en-US" dirty="0">
                <a:latin typeface="Bahnschrift SemiLight SemiConde" panose="020B0502040204020203" pitchFamily="34" charset="0"/>
              </a:rPr>
              <a:t>*Title of Game Here*</a:t>
            </a:r>
          </a:p>
        </p:txBody>
      </p:sp>
      <p:sp>
        <p:nvSpPr>
          <p:cNvPr id="3" name="Subtitle 2">
            <a:extLst>
              <a:ext uri="{FF2B5EF4-FFF2-40B4-BE49-F238E27FC236}">
                <a16:creationId xmlns:a16="http://schemas.microsoft.com/office/drawing/2014/main" id="{7696EE8A-525C-1E4C-9298-A04D29BCE206}"/>
              </a:ext>
            </a:extLst>
          </p:cNvPr>
          <p:cNvSpPr>
            <a:spLocks noGrp="1"/>
          </p:cNvSpPr>
          <p:nvPr>
            <p:ph type="subTitle" idx="1"/>
          </p:nvPr>
        </p:nvSpPr>
        <p:spPr>
          <a:xfrm>
            <a:off x="1524000" y="2512201"/>
            <a:ext cx="9144000" cy="1655762"/>
          </a:xfrm>
        </p:spPr>
        <p:txBody>
          <a:bodyPr/>
          <a:lstStyle/>
          <a:p>
            <a:pPr algn="r"/>
            <a:r>
              <a:rPr lang="en-US" dirty="0">
                <a:latin typeface="Bahnschrift SemiLight SemiConde" panose="020B0502040204020203" pitchFamily="34" charset="0"/>
              </a:rPr>
              <a:t>Play</a:t>
            </a:r>
          </a:p>
          <a:p>
            <a:pPr algn="r"/>
            <a:r>
              <a:rPr lang="en-US" dirty="0">
                <a:latin typeface="Bahnschrift SemiLight SemiConde" panose="020B0502040204020203" pitchFamily="34" charset="0"/>
              </a:rPr>
              <a:t>Quit</a:t>
            </a:r>
          </a:p>
        </p:txBody>
      </p:sp>
    </p:spTree>
    <p:extLst>
      <p:ext uri="{BB962C8B-B14F-4D97-AF65-F5344CB8AC3E}">
        <p14:creationId xmlns:p14="http://schemas.microsoft.com/office/powerpoint/2010/main" val="255182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4148AAC-C363-ABBF-3890-9642EF75A3F7}"/>
              </a:ext>
            </a:extLst>
          </p:cNvPr>
          <p:cNvSpPr/>
          <p:nvPr/>
        </p:nvSpPr>
        <p:spPr>
          <a:xfrm>
            <a:off x="391631" y="3798999"/>
            <a:ext cx="2946991" cy="2377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Light SemiConde" panose="020B0502040204020203" pitchFamily="34" charset="0"/>
              </a:rPr>
              <a:t>Level 4</a:t>
            </a:r>
          </a:p>
          <a:p>
            <a:pPr algn="ctr"/>
            <a:r>
              <a:rPr lang="en-US" dirty="0">
                <a:latin typeface="Bahnschrift SemiLight SemiConde" panose="020B0502040204020203" pitchFamily="34" charset="0"/>
              </a:rPr>
              <a:t>*This area will display their highest score on the level if they have passed it before*</a:t>
            </a:r>
          </a:p>
          <a:p>
            <a:pPr algn="ctr"/>
            <a:endParaRPr lang="en-US" dirty="0">
              <a:latin typeface="Bahnschrift SemiLight SemiConde" panose="020B0502040204020203" pitchFamily="34" charset="0"/>
            </a:endParaRPr>
          </a:p>
        </p:txBody>
      </p:sp>
      <p:sp>
        <p:nvSpPr>
          <p:cNvPr id="10" name="Rectangle: Rounded Corners 9">
            <a:extLst>
              <a:ext uri="{FF2B5EF4-FFF2-40B4-BE49-F238E27FC236}">
                <a16:creationId xmlns:a16="http://schemas.microsoft.com/office/drawing/2014/main" id="{8CABAADA-7039-AFE4-FD46-76D162AABF4D}"/>
              </a:ext>
            </a:extLst>
          </p:cNvPr>
          <p:cNvSpPr/>
          <p:nvPr/>
        </p:nvSpPr>
        <p:spPr>
          <a:xfrm>
            <a:off x="391631" y="365125"/>
            <a:ext cx="2946991" cy="237796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Light SemiConde" panose="020B0502040204020203" pitchFamily="34" charset="0"/>
              </a:rPr>
              <a:t>Level 1 (tutorial)</a:t>
            </a:r>
          </a:p>
          <a:p>
            <a:pPr algn="ctr"/>
            <a:r>
              <a:rPr lang="en-US" dirty="0">
                <a:latin typeface="Bahnschrift SemiLight SemiConde" panose="020B0502040204020203" pitchFamily="34" charset="0"/>
              </a:rPr>
              <a:t>*This area will display their highest score on the level if they have passed it before*</a:t>
            </a:r>
          </a:p>
        </p:txBody>
      </p:sp>
      <p:sp>
        <p:nvSpPr>
          <p:cNvPr id="11" name="Rectangle: Rounded Corners 10">
            <a:extLst>
              <a:ext uri="{FF2B5EF4-FFF2-40B4-BE49-F238E27FC236}">
                <a16:creationId xmlns:a16="http://schemas.microsoft.com/office/drawing/2014/main" id="{E53999E4-0E4C-B540-B9C4-208620EF87A2}"/>
              </a:ext>
            </a:extLst>
          </p:cNvPr>
          <p:cNvSpPr/>
          <p:nvPr/>
        </p:nvSpPr>
        <p:spPr>
          <a:xfrm>
            <a:off x="4622504" y="365125"/>
            <a:ext cx="2946991" cy="2377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Light SemiConde" panose="020B0502040204020203" pitchFamily="34" charset="0"/>
              </a:rPr>
              <a:t>Level 2</a:t>
            </a:r>
          </a:p>
          <a:p>
            <a:pPr algn="ctr"/>
            <a:r>
              <a:rPr lang="en-US" dirty="0">
                <a:latin typeface="Bahnschrift SemiLight SemiConde" panose="020B0502040204020203" pitchFamily="34" charset="0"/>
              </a:rPr>
              <a:t>*This area will display their highest score on the level if they have passed it before*</a:t>
            </a:r>
          </a:p>
          <a:p>
            <a:pPr algn="ctr"/>
            <a:endParaRPr lang="en-US" dirty="0">
              <a:latin typeface="Bahnschrift SemiLight SemiConde" panose="020B0502040204020203" pitchFamily="34" charset="0"/>
            </a:endParaRPr>
          </a:p>
        </p:txBody>
      </p:sp>
      <p:sp>
        <p:nvSpPr>
          <p:cNvPr id="12" name="Rectangle: Rounded Corners 11">
            <a:extLst>
              <a:ext uri="{FF2B5EF4-FFF2-40B4-BE49-F238E27FC236}">
                <a16:creationId xmlns:a16="http://schemas.microsoft.com/office/drawing/2014/main" id="{5D6C027B-C4C6-19D9-E7BB-8479565D92E7}"/>
              </a:ext>
            </a:extLst>
          </p:cNvPr>
          <p:cNvSpPr/>
          <p:nvPr/>
        </p:nvSpPr>
        <p:spPr>
          <a:xfrm>
            <a:off x="8853377" y="365125"/>
            <a:ext cx="2946991" cy="2377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Light SemiConde" panose="020B0502040204020203" pitchFamily="34" charset="0"/>
              </a:rPr>
              <a:t>Level 3</a:t>
            </a:r>
          </a:p>
          <a:p>
            <a:pPr algn="ctr"/>
            <a:r>
              <a:rPr lang="en-US" dirty="0">
                <a:latin typeface="Bahnschrift SemiLight SemiConde" panose="020B0502040204020203" pitchFamily="34" charset="0"/>
              </a:rPr>
              <a:t>*This area will display their highest score on the level if they have passed it before*</a:t>
            </a:r>
          </a:p>
          <a:p>
            <a:pPr algn="ctr"/>
            <a:endParaRPr lang="en-US" dirty="0">
              <a:latin typeface="Bahnschrift SemiLight SemiConde" panose="020B0502040204020203" pitchFamily="34" charset="0"/>
            </a:endParaRPr>
          </a:p>
        </p:txBody>
      </p:sp>
      <p:sp>
        <p:nvSpPr>
          <p:cNvPr id="13" name="Rectangle: Rounded Corners 12">
            <a:extLst>
              <a:ext uri="{FF2B5EF4-FFF2-40B4-BE49-F238E27FC236}">
                <a16:creationId xmlns:a16="http://schemas.microsoft.com/office/drawing/2014/main" id="{305527B7-F17C-77D2-C981-AA82C89B0B3C}"/>
              </a:ext>
            </a:extLst>
          </p:cNvPr>
          <p:cNvSpPr/>
          <p:nvPr/>
        </p:nvSpPr>
        <p:spPr>
          <a:xfrm>
            <a:off x="4622503" y="3798999"/>
            <a:ext cx="2946991" cy="2377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Light SemiConde" panose="020B0502040204020203" pitchFamily="34" charset="0"/>
              </a:rPr>
              <a:t>Level 5</a:t>
            </a:r>
          </a:p>
          <a:p>
            <a:pPr algn="ctr"/>
            <a:r>
              <a:rPr lang="en-US" dirty="0">
                <a:latin typeface="Bahnschrift SemiLight SemiConde" panose="020B0502040204020203" pitchFamily="34" charset="0"/>
              </a:rPr>
              <a:t>*This area will display their highest score on the level if they have passed it before*</a:t>
            </a:r>
          </a:p>
          <a:p>
            <a:pPr algn="ctr"/>
            <a:endParaRPr lang="en-US" dirty="0">
              <a:latin typeface="Bahnschrift SemiLight SemiConde" panose="020B0502040204020203" pitchFamily="34" charset="0"/>
            </a:endParaRPr>
          </a:p>
        </p:txBody>
      </p:sp>
      <p:sp>
        <p:nvSpPr>
          <p:cNvPr id="14" name="Rectangle: Rounded Corners 13">
            <a:extLst>
              <a:ext uri="{FF2B5EF4-FFF2-40B4-BE49-F238E27FC236}">
                <a16:creationId xmlns:a16="http://schemas.microsoft.com/office/drawing/2014/main" id="{371F6CDF-1610-3930-0CA9-DE9725E879FF}"/>
              </a:ext>
            </a:extLst>
          </p:cNvPr>
          <p:cNvSpPr/>
          <p:nvPr/>
        </p:nvSpPr>
        <p:spPr>
          <a:xfrm>
            <a:off x="8853377" y="3798999"/>
            <a:ext cx="2946991" cy="2377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Light SemiConde" panose="020B0502040204020203" pitchFamily="34" charset="0"/>
              </a:rPr>
              <a:t>Level 6</a:t>
            </a:r>
          </a:p>
          <a:p>
            <a:pPr algn="ctr"/>
            <a:r>
              <a:rPr lang="en-US" dirty="0">
                <a:latin typeface="Bahnschrift SemiLight SemiConde" panose="020B0502040204020203" pitchFamily="34" charset="0"/>
              </a:rPr>
              <a:t>*This area will display their highest score on the level if they have passed it before*</a:t>
            </a:r>
          </a:p>
          <a:p>
            <a:pPr algn="ctr"/>
            <a:endParaRPr lang="en-US" dirty="0">
              <a:latin typeface="Bahnschrift SemiLight SemiConde" panose="020B0502040204020203" pitchFamily="34" charset="0"/>
            </a:endParaRPr>
          </a:p>
        </p:txBody>
      </p:sp>
      <p:sp>
        <p:nvSpPr>
          <p:cNvPr id="15" name="Arrow: Right 14">
            <a:extLst>
              <a:ext uri="{FF2B5EF4-FFF2-40B4-BE49-F238E27FC236}">
                <a16:creationId xmlns:a16="http://schemas.microsoft.com/office/drawing/2014/main" id="{2B9DDF38-1EEF-1C2E-7466-94429CF3462F}"/>
              </a:ext>
            </a:extLst>
          </p:cNvPr>
          <p:cNvSpPr/>
          <p:nvPr/>
        </p:nvSpPr>
        <p:spPr>
          <a:xfrm>
            <a:off x="11523921" y="6480544"/>
            <a:ext cx="276447" cy="2179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864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4148AAC-C363-ABBF-3890-9642EF75A3F7}"/>
              </a:ext>
            </a:extLst>
          </p:cNvPr>
          <p:cNvSpPr/>
          <p:nvPr/>
        </p:nvSpPr>
        <p:spPr>
          <a:xfrm>
            <a:off x="391631" y="3798999"/>
            <a:ext cx="2946991" cy="2377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Light SemiConde" panose="020B0502040204020203" pitchFamily="34" charset="0"/>
              </a:rPr>
              <a:t>Level 10</a:t>
            </a:r>
          </a:p>
          <a:p>
            <a:pPr algn="ctr"/>
            <a:r>
              <a:rPr lang="en-US" dirty="0">
                <a:latin typeface="Bahnschrift SemiLight SemiConde" panose="020B0502040204020203" pitchFamily="34" charset="0"/>
              </a:rPr>
              <a:t>*This area will display their highest score on the level if they have passed it before*</a:t>
            </a:r>
          </a:p>
          <a:p>
            <a:pPr algn="ctr"/>
            <a:endParaRPr lang="en-US" dirty="0">
              <a:latin typeface="Bahnschrift SemiLight SemiConde" panose="020B0502040204020203" pitchFamily="34" charset="0"/>
            </a:endParaRPr>
          </a:p>
        </p:txBody>
      </p:sp>
      <p:sp>
        <p:nvSpPr>
          <p:cNvPr id="10" name="Rectangle: Rounded Corners 9">
            <a:extLst>
              <a:ext uri="{FF2B5EF4-FFF2-40B4-BE49-F238E27FC236}">
                <a16:creationId xmlns:a16="http://schemas.microsoft.com/office/drawing/2014/main" id="{8CABAADA-7039-AFE4-FD46-76D162AABF4D}"/>
              </a:ext>
            </a:extLst>
          </p:cNvPr>
          <p:cNvSpPr/>
          <p:nvPr/>
        </p:nvSpPr>
        <p:spPr>
          <a:xfrm>
            <a:off x="391631" y="365125"/>
            <a:ext cx="2946991" cy="2377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Light SemiConde" panose="020B0502040204020203" pitchFamily="34" charset="0"/>
              </a:rPr>
              <a:t>Level 7</a:t>
            </a:r>
          </a:p>
          <a:p>
            <a:pPr algn="ctr"/>
            <a:r>
              <a:rPr lang="en-US" dirty="0">
                <a:latin typeface="Bahnschrift SemiLight SemiConde" panose="020B0502040204020203" pitchFamily="34" charset="0"/>
              </a:rPr>
              <a:t>*This area will display their highest score on the level if they have passed it before*</a:t>
            </a:r>
          </a:p>
          <a:p>
            <a:pPr algn="ctr"/>
            <a:endParaRPr lang="en-US" dirty="0">
              <a:latin typeface="Bahnschrift SemiLight SemiConde" panose="020B0502040204020203" pitchFamily="34" charset="0"/>
            </a:endParaRPr>
          </a:p>
        </p:txBody>
      </p:sp>
      <p:sp>
        <p:nvSpPr>
          <p:cNvPr id="11" name="Rectangle: Rounded Corners 10">
            <a:extLst>
              <a:ext uri="{FF2B5EF4-FFF2-40B4-BE49-F238E27FC236}">
                <a16:creationId xmlns:a16="http://schemas.microsoft.com/office/drawing/2014/main" id="{E53999E4-0E4C-B540-B9C4-208620EF87A2}"/>
              </a:ext>
            </a:extLst>
          </p:cNvPr>
          <p:cNvSpPr/>
          <p:nvPr/>
        </p:nvSpPr>
        <p:spPr>
          <a:xfrm>
            <a:off x="4622504" y="365125"/>
            <a:ext cx="2946991" cy="2377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Light SemiConde" panose="020B0502040204020203" pitchFamily="34" charset="0"/>
              </a:rPr>
              <a:t>Level 8</a:t>
            </a:r>
          </a:p>
          <a:p>
            <a:pPr algn="ctr"/>
            <a:r>
              <a:rPr lang="en-US" dirty="0">
                <a:latin typeface="Bahnschrift SemiLight SemiConde" panose="020B0502040204020203" pitchFamily="34" charset="0"/>
              </a:rPr>
              <a:t>*This area will display their highest score on the level if they have passed it before*</a:t>
            </a:r>
          </a:p>
          <a:p>
            <a:pPr algn="ctr"/>
            <a:endParaRPr lang="en-US" dirty="0">
              <a:latin typeface="Bahnschrift SemiLight SemiConde" panose="020B0502040204020203" pitchFamily="34" charset="0"/>
            </a:endParaRPr>
          </a:p>
        </p:txBody>
      </p:sp>
      <p:sp>
        <p:nvSpPr>
          <p:cNvPr id="12" name="Rectangle: Rounded Corners 11">
            <a:extLst>
              <a:ext uri="{FF2B5EF4-FFF2-40B4-BE49-F238E27FC236}">
                <a16:creationId xmlns:a16="http://schemas.microsoft.com/office/drawing/2014/main" id="{5D6C027B-C4C6-19D9-E7BB-8479565D92E7}"/>
              </a:ext>
            </a:extLst>
          </p:cNvPr>
          <p:cNvSpPr/>
          <p:nvPr/>
        </p:nvSpPr>
        <p:spPr>
          <a:xfrm>
            <a:off x="8853377" y="365125"/>
            <a:ext cx="2946991" cy="2377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Light SemiConde" panose="020B0502040204020203" pitchFamily="34" charset="0"/>
              </a:rPr>
              <a:t>Level 9</a:t>
            </a:r>
          </a:p>
          <a:p>
            <a:pPr algn="ctr"/>
            <a:r>
              <a:rPr lang="en-US" dirty="0">
                <a:latin typeface="Bahnschrift SemiLight SemiConde" panose="020B0502040204020203" pitchFamily="34" charset="0"/>
              </a:rPr>
              <a:t>*This area will display their highest score on the level if they have passed it before*</a:t>
            </a:r>
          </a:p>
          <a:p>
            <a:pPr algn="ctr"/>
            <a:endParaRPr lang="en-US" dirty="0">
              <a:latin typeface="Bahnschrift SemiLight SemiConde" panose="020B0502040204020203" pitchFamily="34" charset="0"/>
            </a:endParaRPr>
          </a:p>
        </p:txBody>
      </p:sp>
      <p:sp>
        <p:nvSpPr>
          <p:cNvPr id="16" name="Arrow: Left 15">
            <a:extLst>
              <a:ext uri="{FF2B5EF4-FFF2-40B4-BE49-F238E27FC236}">
                <a16:creationId xmlns:a16="http://schemas.microsoft.com/office/drawing/2014/main" id="{93BD1E25-32B8-09FE-587A-1A084BB3B0D0}"/>
              </a:ext>
            </a:extLst>
          </p:cNvPr>
          <p:cNvSpPr/>
          <p:nvPr/>
        </p:nvSpPr>
        <p:spPr>
          <a:xfrm>
            <a:off x="11185450" y="6480544"/>
            <a:ext cx="276447" cy="21796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394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E3E166-99F3-B945-E7D3-CD8707ADEDFA}"/>
              </a:ext>
            </a:extLst>
          </p:cNvPr>
          <p:cNvSpPr/>
          <p:nvPr/>
        </p:nvSpPr>
        <p:spPr>
          <a:xfrm>
            <a:off x="47847" y="53162"/>
            <a:ext cx="2429539" cy="1238693"/>
          </a:xfrm>
          <a:prstGeom prst="rect">
            <a:avLst/>
          </a:prstGeom>
          <a:solidFill>
            <a:schemeClr val="bg1">
              <a:alpha val="50000"/>
            </a:schemeClr>
          </a:solidFill>
          <a:ln>
            <a:solidFill>
              <a:schemeClr val="tx1"/>
            </a:solidFill>
          </a:ln>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alpha val="50000"/>
                  </a:schemeClr>
                </a:solidFill>
                <a:latin typeface="Bahnschrift SemiLight SemiConde" panose="020B0502040204020203" pitchFamily="34" charset="0"/>
              </a:rPr>
              <a:t>*This box shows any changes to the score based on the player’s actions in the game*</a:t>
            </a:r>
          </a:p>
        </p:txBody>
      </p:sp>
      <p:sp>
        <p:nvSpPr>
          <p:cNvPr id="5" name="Rectangle 4">
            <a:extLst>
              <a:ext uri="{FF2B5EF4-FFF2-40B4-BE49-F238E27FC236}">
                <a16:creationId xmlns:a16="http://schemas.microsoft.com/office/drawing/2014/main" id="{453457A2-60EE-7ECC-5E1F-6CA823CDDE7E}"/>
              </a:ext>
            </a:extLst>
          </p:cNvPr>
          <p:cNvSpPr/>
          <p:nvPr/>
        </p:nvSpPr>
        <p:spPr>
          <a:xfrm>
            <a:off x="47847" y="5566145"/>
            <a:ext cx="2721934" cy="1238693"/>
          </a:xfrm>
          <a:prstGeom prst="rect">
            <a:avLst/>
          </a:prstGeom>
          <a:solidFill>
            <a:schemeClr val="bg1">
              <a:alpha val="50000"/>
            </a:schemeClr>
          </a:solidFill>
          <a:ln>
            <a:solidFill>
              <a:schemeClr val="tx1"/>
            </a:solidFill>
          </a:ln>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50000"/>
                  </a:schemeClr>
                </a:solidFill>
                <a:latin typeface="Bahnschrift SemiLight SemiConde" panose="020B0502040204020203" pitchFamily="34" charset="0"/>
              </a:rPr>
              <a:t>*Speed will be displayed here as a number*</a:t>
            </a:r>
          </a:p>
        </p:txBody>
      </p:sp>
      <p:sp>
        <p:nvSpPr>
          <p:cNvPr id="6" name="Rectangle 5">
            <a:extLst>
              <a:ext uri="{FF2B5EF4-FFF2-40B4-BE49-F238E27FC236}">
                <a16:creationId xmlns:a16="http://schemas.microsoft.com/office/drawing/2014/main" id="{B5E5C6BF-CE76-7E47-3C0B-D6F9F9952597}"/>
              </a:ext>
            </a:extLst>
          </p:cNvPr>
          <p:cNvSpPr/>
          <p:nvPr/>
        </p:nvSpPr>
        <p:spPr>
          <a:xfrm>
            <a:off x="9714614" y="5566145"/>
            <a:ext cx="2429539" cy="1238692"/>
          </a:xfrm>
          <a:prstGeom prst="rect">
            <a:avLst/>
          </a:prstGeom>
          <a:solidFill>
            <a:schemeClr val="bg1">
              <a:alpha val="50000"/>
            </a:schemeClr>
          </a:solidFill>
          <a:ln>
            <a:solidFill>
              <a:schemeClr val="tx1"/>
            </a:solidFill>
          </a:ln>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alpha val="50000"/>
                  </a:schemeClr>
                </a:solidFill>
                <a:latin typeface="Bahnschrift SemiLight SemiConde" panose="020B0502040204020203" pitchFamily="34" charset="0"/>
              </a:rPr>
              <a:t>*This box will display the players total score in the format “Score: </a:t>
            </a:r>
            <a:r>
              <a:rPr lang="en-US" dirty="0" err="1">
                <a:solidFill>
                  <a:schemeClr val="tx1">
                    <a:alpha val="50000"/>
                  </a:schemeClr>
                </a:solidFill>
                <a:latin typeface="Bahnschrift SemiLight SemiConde" panose="020B0502040204020203" pitchFamily="34" charset="0"/>
              </a:rPr>
              <a:t>xxxx</a:t>
            </a:r>
            <a:r>
              <a:rPr lang="en-US" dirty="0">
                <a:solidFill>
                  <a:schemeClr val="tx1">
                    <a:alpha val="50000"/>
                  </a:schemeClr>
                </a:solidFill>
                <a:latin typeface="Bahnschrift SemiLight SemiConde" panose="020B0502040204020203" pitchFamily="34" charset="0"/>
              </a:rPr>
              <a:t>”*</a:t>
            </a:r>
          </a:p>
        </p:txBody>
      </p:sp>
      <p:sp>
        <p:nvSpPr>
          <p:cNvPr id="7" name="Rectangle 6">
            <a:extLst>
              <a:ext uri="{FF2B5EF4-FFF2-40B4-BE49-F238E27FC236}">
                <a16:creationId xmlns:a16="http://schemas.microsoft.com/office/drawing/2014/main" id="{9349D357-443E-FF65-530E-46723CD666A6}"/>
              </a:ext>
            </a:extLst>
          </p:cNvPr>
          <p:cNvSpPr/>
          <p:nvPr/>
        </p:nvSpPr>
        <p:spPr>
          <a:xfrm>
            <a:off x="9714613" y="53162"/>
            <a:ext cx="2429540" cy="1775638"/>
          </a:xfrm>
          <a:prstGeom prst="rect">
            <a:avLst/>
          </a:prstGeom>
          <a:solidFill>
            <a:schemeClr val="bg1">
              <a:alpha val="50000"/>
            </a:schemeClr>
          </a:solidFill>
          <a:ln>
            <a:solidFill>
              <a:schemeClr val="tx1"/>
            </a:solidFill>
          </a:ln>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lt1">
                    <a:alpha val="50000"/>
                  </a:schemeClr>
                </a:solidFill>
                <a:latin typeface="Bahnschrift SemiLight SemiConde" panose="020B0502040204020203" pitchFamily="34" charset="0"/>
              </a:rPr>
              <a:t>**</a:t>
            </a:r>
            <a:r>
              <a:rPr lang="en-US" dirty="0">
                <a:solidFill>
                  <a:schemeClr val="tx1">
                    <a:alpha val="50000"/>
                  </a:schemeClr>
                </a:solidFill>
                <a:latin typeface="Bahnschrift SemiLight SemiConde" panose="020B0502040204020203" pitchFamily="34" charset="0"/>
              </a:rPr>
              <a:t>*The overall objective of the level will be shown here i.e., a parking lot level will display “Park the vehicle”*</a:t>
            </a:r>
            <a:endParaRPr lang="en-US" dirty="0">
              <a:solidFill>
                <a:schemeClr val="lt1">
                  <a:alpha val="50000"/>
                </a:schemeClr>
              </a:solidFill>
              <a:latin typeface="Bahnschrift SemiLight SemiConde" panose="020B0502040204020203" pitchFamily="34" charset="0"/>
            </a:endParaRPr>
          </a:p>
        </p:txBody>
      </p:sp>
    </p:spTree>
    <p:extLst>
      <p:ext uri="{BB962C8B-B14F-4D97-AF65-F5344CB8AC3E}">
        <p14:creationId xmlns:p14="http://schemas.microsoft.com/office/powerpoint/2010/main" val="71046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EE0A71-7DA0-BA62-7618-BCECBD49D3B7}"/>
              </a:ext>
            </a:extLst>
          </p:cNvPr>
          <p:cNvSpPr/>
          <p:nvPr/>
        </p:nvSpPr>
        <p:spPr>
          <a:xfrm>
            <a:off x="1032244" y="813390"/>
            <a:ext cx="10127511" cy="5231219"/>
          </a:xfrm>
          <a:prstGeom prst="roundRect">
            <a:avLst/>
          </a:prstGeom>
          <a:solidFill>
            <a:schemeClr val="bg1">
              <a:alpha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Overview:</a:t>
            </a:r>
          </a:p>
          <a:p>
            <a:pPr algn="ctr"/>
            <a:r>
              <a:rPr lang="en-US" dirty="0">
                <a:solidFill>
                  <a:schemeClr val="tx1"/>
                </a:solidFill>
              </a:rPr>
              <a:t>*This area will display</a:t>
            </a:r>
          </a:p>
          <a:p>
            <a:pPr algn="ctr"/>
            <a:r>
              <a:rPr lang="en-US" dirty="0">
                <a:solidFill>
                  <a:schemeClr val="tx1"/>
                </a:solidFill>
              </a:rPr>
              <a:t>the different changes</a:t>
            </a:r>
          </a:p>
          <a:p>
            <a:pPr algn="ctr"/>
            <a:r>
              <a:rPr lang="en-US" dirty="0">
                <a:solidFill>
                  <a:schemeClr val="tx1"/>
                </a:solidFill>
              </a:rPr>
              <a:t>to the user’s/player’s</a:t>
            </a:r>
          </a:p>
          <a:p>
            <a:pPr algn="ctr"/>
            <a:r>
              <a:rPr lang="en-US" dirty="0">
                <a:solidFill>
                  <a:schemeClr val="tx1"/>
                </a:solidFill>
              </a:rPr>
              <a:t>total score based</a:t>
            </a:r>
          </a:p>
          <a:p>
            <a:pPr algn="ctr"/>
            <a:r>
              <a:rPr lang="en-US" dirty="0">
                <a:solidFill>
                  <a:schemeClr val="tx1"/>
                </a:solidFill>
              </a:rPr>
              <a:t>on the user’s/player’s</a:t>
            </a:r>
          </a:p>
          <a:p>
            <a:pPr algn="ctr"/>
            <a:r>
              <a:rPr lang="en-US" dirty="0">
                <a:solidFill>
                  <a:schemeClr val="tx1"/>
                </a:solidFill>
              </a:rPr>
              <a:t>actions/decisions</a:t>
            </a:r>
          </a:p>
          <a:p>
            <a:pPr algn="ctr"/>
            <a:r>
              <a:rPr lang="en-US" dirty="0">
                <a:solidFill>
                  <a:schemeClr val="tx1"/>
                </a:solidFill>
              </a:rPr>
              <a:t>during gameplay*</a:t>
            </a:r>
          </a:p>
          <a:p>
            <a:pPr algn="ctr"/>
            <a:endParaRPr lang="en-US" dirty="0">
              <a:solidFill>
                <a:schemeClr val="tx1"/>
              </a:solidFill>
            </a:endParaRPr>
          </a:p>
          <a:p>
            <a:pPr algn="ctr"/>
            <a:r>
              <a:rPr lang="en-US" dirty="0">
                <a:solidFill>
                  <a:schemeClr val="tx1"/>
                </a:solidFill>
              </a:rPr>
              <a:t>*The user’s final score will be displayed here in the format “Final Score: </a:t>
            </a:r>
            <a:r>
              <a:rPr lang="en-US" dirty="0" err="1">
                <a:solidFill>
                  <a:schemeClr val="tx1"/>
                </a:solidFill>
              </a:rPr>
              <a:t>xxxx</a:t>
            </a:r>
            <a:r>
              <a:rPr lang="en-US" dirty="0">
                <a:solidFill>
                  <a:schemeClr val="tx1"/>
                </a:solidFill>
              </a:rPr>
              <a:t>”*</a:t>
            </a:r>
          </a:p>
          <a:p>
            <a:pPr algn="ctr"/>
            <a:r>
              <a:rPr lang="en-US" dirty="0">
                <a:solidFill>
                  <a:schemeClr val="tx1"/>
                </a:solidFill>
              </a:rPr>
              <a:t>*This are will display the minimum score needed by the user for the level to be considered passed, </a:t>
            </a:r>
          </a:p>
          <a:p>
            <a:pPr algn="ctr"/>
            <a:r>
              <a:rPr lang="en-US" dirty="0">
                <a:solidFill>
                  <a:schemeClr val="tx1"/>
                </a:solidFill>
              </a:rPr>
              <a:t>displayed in the format “Score Needed: </a:t>
            </a:r>
            <a:r>
              <a:rPr lang="en-US" dirty="0" err="1">
                <a:solidFill>
                  <a:schemeClr val="tx1"/>
                </a:solidFill>
              </a:rPr>
              <a:t>xxxx</a:t>
            </a:r>
            <a:r>
              <a:rPr lang="en-US" dirty="0">
                <a:solidFill>
                  <a:schemeClr val="tx1"/>
                </a:solidFill>
              </a:rPr>
              <a:t>”*</a:t>
            </a:r>
          </a:p>
          <a:p>
            <a:pPr algn="ctr"/>
            <a:endParaRPr lang="en-US" dirty="0">
              <a:solidFill>
                <a:schemeClr val="tx1"/>
              </a:solidFill>
            </a:endParaRPr>
          </a:p>
          <a:p>
            <a:pPr algn="ctr"/>
            <a:r>
              <a:rPr lang="en-US" dirty="0">
                <a:solidFill>
                  <a:schemeClr val="tx1"/>
                </a:solidFill>
              </a:rPr>
              <a:t>You Failed the level! Press  ‘r’ to retry or ‘q’ to quit to the main menu.</a:t>
            </a:r>
          </a:p>
          <a:p>
            <a:pPr algn="ctr"/>
            <a:endParaRPr lang="en-US" dirty="0"/>
          </a:p>
        </p:txBody>
      </p:sp>
    </p:spTree>
    <p:extLst>
      <p:ext uri="{BB962C8B-B14F-4D97-AF65-F5344CB8AC3E}">
        <p14:creationId xmlns:p14="http://schemas.microsoft.com/office/powerpoint/2010/main" val="132135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EE0A71-7DA0-BA62-7618-BCECBD49D3B7}"/>
              </a:ext>
            </a:extLst>
          </p:cNvPr>
          <p:cNvSpPr/>
          <p:nvPr/>
        </p:nvSpPr>
        <p:spPr>
          <a:xfrm>
            <a:off x="1032244" y="813390"/>
            <a:ext cx="10127511" cy="5231219"/>
          </a:xfrm>
          <a:prstGeom prst="roundRect">
            <a:avLst/>
          </a:prstGeom>
          <a:solidFill>
            <a:schemeClr val="bg1">
              <a:alpha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Overview:</a:t>
            </a:r>
          </a:p>
          <a:p>
            <a:pPr algn="ctr"/>
            <a:r>
              <a:rPr lang="en-US" dirty="0">
                <a:solidFill>
                  <a:schemeClr val="tx1"/>
                </a:solidFill>
              </a:rPr>
              <a:t>*This area will display</a:t>
            </a:r>
          </a:p>
          <a:p>
            <a:pPr algn="ctr"/>
            <a:r>
              <a:rPr lang="en-US" dirty="0">
                <a:solidFill>
                  <a:schemeClr val="tx1"/>
                </a:solidFill>
              </a:rPr>
              <a:t>the different changes</a:t>
            </a:r>
          </a:p>
          <a:p>
            <a:pPr algn="ctr"/>
            <a:r>
              <a:rPr lang="en-US" dirty="0">
                <a:solidFill>
                  <a:schemeClr val="tx1"/>
                </a:solidFill>
              </a:rPr>
              <a:t>to the user’s/player’s</a:t>
            </a:r>
          </a:p>
          <a:p>
            <a:pPr algn="ctr"/>
            <a:r>
              <a:rPr lang="en-US" dirty="0">
                <a:solidFill>
                  <a:schemeClr val="tx1"/>
                </a:solidFill>
              </a:rPr>
              <a:t>total score based</a:t>
            </a:r>
          </a:p>
          <a:p>
            <a:pPr algn="ctr"/>
            <a:r>
              <a:rPr lang="en-US" dirty="0">
                <a:solidFill>
                  <a:schemeClr val="tx1"/>
                </a:solidFill>
              </a:rPr>
              <a:t>on the user’s/player’s</a:t>
            </a:r>
          </a:p>
          <a:p>
            <a:pPr algn="ctr"/>
            <a:r>
              <a:rPr lang="en-US" dirty="0">
                <a:solidFill>
                  <a:schemeClr val="tx1"/>
                </a:solidFill>
              </a:rPr>
              <a:t>actions/decisions</a:t>
            </a:r>
          </a:p>
          <a:p>
            <a:pPr algn="ctr"/>
            <a:r>
              <a:rPr lang="en-US" dirty="0">
                <a:solidFill>
                  <a:schemeClr val="tx1"/>
                </a:solidFill>
              </a:rPr>
              <a:t>during gameplay*</a:t>
            </a:r>
          </a:p>
          <a:p>
            <a:pPr algn="ctr"/>
            <a:endParaRPr lang="en-US" dirty="0">
              <a:solidFill>
                <a:schemeClr val="tx1"/>
              </a:solidFill>
            </a:endParaRPr>
          </a:p>
          <a:p>
            <a:pPr algn="ctr"/>
            <a:r>
              <a:rPr lang="en-US" dirty="0">
                <a:solidFill>
                  <a:schemeClr val="tx1"/>
                </a:solidFill>
              </a:rPr>
              <a:t>*The user’s final score will be displayed here in the format “Final Score: </a:t>
            </a:r>
            <a:r>
              <a:rPr lang="en-US" dirty="0" err="1">
                <a:solidFill>
                  <a:schemeClr val="tx1"/>
                </a:solidFill>
              </a:rPr>
              <a:t>xxxx</a:t>
            </a:r>
            <a:r>
              <a:rPr lang="en-US" dirty="0">
                <a:solidFill>
                  <a:schemeClr val="tx1"/>
                </a:solidFill>
              </a:rPr>
              <a:t>”*</a:t>
            </a:r>
          </a:p>
          <a:p>
            <a:pPr algn="ctr"/>
            <a:r>
              <a:rPr lang="en-US" dirty="0">
                <a:solidFill>
                  <a:schemeClr val="tx1"/>
                </a:solidFill>
              </a:rPr>
              <a:t>*This are will display the minimum score needed by the user for the level to be considered passed, </a:t>
            </a:r>
          </a:p>
          <a:p>
            <a:pPr algn="ctr"/>
            <a:r>
              <a:rPr lang="en-US" dirty="0">
                <a:solidFill>
                  <a:schemeClr val="tx1"/>
                </a:solidFill>
              </a:rPr>
              <a:t>displayed in the format “Score Needed: </a:t>
            </a:r>
            <a:r>
              <a:rPr lang="en-US" dirty="0" err="1">
                <a:solidFill>
                  <a:schemeClr val="tx1"/>
                </a:solidFill>
              </a:rPr>
              <a:t>xxxx</a:t>
            </a:r>
            <a:r>
              <a:rPr lang="en-US" dirty="0">
                <a:solidFill>
                  <a:schemeClr val="tx1"/>
                </a:solidFill>
              </a:rPr>
              <a:t>”*</a:t>
            </a:r>
          </a:p>
          <a:p>
            <a:pPr algn="ctr"/>
            <a:endParaRPr lang="en-US" dirty="0">
              <a:solidFill>
                <a:schemeClr val="tx1"/>
              </a:solidFill>
            </a:endParaRPr>
          </a:p>
          <a:p>
            <a:pPr algn="ctr"/>
            <a:r>
              <a:rPr lang="en-US" dirty="0">
                <a:solidFill>
                  <a:schemeClr val="tx1"/>
                </a:solidFill>
              </a:rPr>
              <a:t>You Passed the level! Press any key to return to the level select menu.</a:t>
            </a:r>
          </a:p>
          <a:p>
            <a:pPr algn="ctr"/>
            <a:endParaRPr lang="en-US" dirty="0"/>
          </a:p>
        </p:txBody>
      </p:sp>
    </p:spTree>
    <p:extLst>
      <p:ext uri="{BB962C8B-B14F-4D97-AF65-F5344CB8AC3E}">
        <p14:creationId xmlns:p14="http://schemas.microsoft.com/office/powerpoint/2010/main" val="3896127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1455</Words>
  <Application>Microsoft Office PowerPoint</Application>
  <PresentationFormat>Widescreen</PresentationFormat>
  <Paragraphs>79</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Bahnschrift SemiLight SemiConde</vt:lpstr>
      <vt:lpstr>Calibri</vt:lpstr>
      <vt:lpstr>Calibri Light</vt:lpstr>
      <vt:lpstr>Office Theme</vt:lpstr>
      <vt:lpstr>UI Design (menus)</vt:lpstr>
      <vt:lpstr>UI Design (gameplay)</vt:lpstr>
      <vt:lpstr>UI Design (post-level completion or failure)</vt:lpstr>
      <vt:lpstr>*Title of Game Here*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Design (menus)</dc:title>
  <dc:creator>Mikel Cox</dc:creator>
  <cp:lastModifiedBy>Mikel Cox</cp:lastModifiedBy>
  <cp:revision>1</cp:revision>
  <dcterms:created xsi:type="dcterms:W3CDTF">2023-10-06T14:00:38Z</dcterms:created>
  <dcterms:modified xsi:type="dcterms:W3CDTF">2023-10-06T17:07:09Z</dcterms:modified>
</cp:coreProperties>
</file>