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5487DB-5C8C-4986-916B-883764E0265E}">
  <a:tblStyle styleId="{675487DB-5C8C-4986-916B-883764E02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6" name="Google Shape;206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2" name="Google Shape;8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a1b162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7a1b162_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Title &amp;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14859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8425" lvl="0" marL="36512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tyle #1">
  <p:cSld name="Title Slide Style #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58140" y="1642110"/>
            <a:ext cx="8305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58140" y="2266950"/>
            <a:ext cx="8305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/>
            </a:lvl1pPr>
            <a:lvl2pPr indent="0" lvl="1" marL="457200" marR="0" rtl="0" algn="ctr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/>
            </a:lvl2pPr>
            <a:lvl3pPr indent="0" lvl="2" marL="914400" marR="0" rtl="0" algn="ctr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None/>
              <a:defRPr/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884345"/>
            <a:ext cx="4040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3029"/>
              </a:buClr>
              <a:buSzPts val="1400"/>
              <a:buFont typeface="Verdana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57200" y="2324100"/>
            <a:ext cx="40401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4645026" y="1884345"/>
            <a:ext cx="4041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3029"/>
              </a:buClr>
              <a:buSzPts val="1400"/>
              <a:buFont typeface="Verdana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645026" y="2317750"/>
            <a:ext cx="40419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5" type="body"/>
          </p:nvPr>
        </p:nvSpPr>
        <p:spPr>
          <a:xfrm>
            <a:off x="450850" y="1187450"/>
            <a:ext cx="8235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571501" y="368299"/>
            <a:ext cx="57468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577850" y="1270000"/>
            <a:ext cx="3816300" cy="225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77851" y="666750"/>
            <a:ext cx="57468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Verdana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111750" y="1200150"/>
            <a:ext cx="36258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Char char="‣"/>
              <a:defRPr/>
            </a:lvl1pPr>
            <a:lvl2pPr indent="-317500" lvl="1" marL="9144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▾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»"/>
              <a:defRPr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❯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577850" y="3536951"/>
            <a:ext cx="381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5" type="body"/>
          </p:nvPr>
        </p:nvSpPr>
        <p:spPr>
          <a:xfrm>
            <a:off x="577850" y="3898900"/>
            <a:ext cx="3816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085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0850" y="1884345"/>
            <a:ext cx="2546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3029"/>
              </a:buClr>
              <a:buSzPts val="1400"/>
              <a:buFont typeface="Verdana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0850" y="2324100"/>
            <a:ext cx="25464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50850" y="1187450"/>
            <a:ext cx="8235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3295650" y="1884345"/>
            <a:ext cx="2546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3029"/>
              </a:buClr>
              <a:buSzPts val="1400"/>
              <a:buFont typeface="Verdana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5" type="body"/>
          </p:nvPr>
        </p:nvSpPr>
        <p:spPr>
          <a:xfrm>
            <a:off x="3295650" y="2324100"/>
            <a:ext cx="25464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6" type="body"/>
          </p:nvPr>
        </p:nvSpPr>
        <p:spPr>
          <a:xfrm>
            <a:off x="6140450" y="1890695"/>
            <a:ext cx="2546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ED3029"/>
              </a:buClr>
              <a:buSzPts val="1400"/>
              <a:buFont typeface="Verdana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7" type="body"/>
          </p:nvPr>
        </p:nvSpPr>
        <p:spPr>
          <a:xfrm>
            <a:off x="6140450" y="2330450"/>
            <a:ext cx="25464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1" name="Google Shape;61;p8"/>
          <p:cNvCxnSpPr/>
          <p:nvPr/>
        </p:nvCxnSpPr>
        <p:spPr>
          <a:xfrm>
            <a:off x="3143250" y="1885950"/>
            <a:ext cx="0" cy="271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8"/>
          <p:cNvCxnSpPr/>
          <p:nvPr/>
        </p:nvCxnSpPr>
        <p:spPr>
          <a:xfrm>
            <a:off x="5991225" y="1885950"/>
            <a:ext cx="0" cy="271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iotGamesLogoDim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7"/>
            <a:ext cx="9144000" cy="514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/>
        </p:nvSpPr>
        <p:spPr>
          <a:xfrm>
            <a:off x="426725" y="2373700"/>
            <a:ext cx="8617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Wellness Week </a:t>
            </a:r>
            <a:endParaRPr sz="6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426720" y="1489830"/>
            <a:ext cx="7467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RIOT</a:t>
            </a:r>
            <a:endParaRPr sz="7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0"/>
          <p:cNvCxnSpPr/>
          <p:nvPr/>
        </p:nvCxnSpPr>
        <p:spPr>
          <a:xfrm rot="10800000">
            <a:off x="3603239" y="2343310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2768214" y="1319515"/>
            <a:ext cx="1670100" cy="1041300"/>
          </a:xfrm>
          <a:prstGeom prst="rect">
            <a:avLst/>
          </a:prstGeom>
          <a:solidFill>
            <a:srgbClr val="000000">
              <a:alpha val="4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31413" y="1319515"/>
            <a:ext cx="1670100" cy="1041300"/>
          </a:xfrm>
          <a:prstGeom prst="rect">
            <a:avLst/>
          </a:prstGeom>
          <a:solidFill>
            <a:srgbClr val="000000">
              <a:alpha val="4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1596101" y="2818382"/>
            <a:ext cx="1670100" cy="1041300"/>
          </a:xfrm>
          <a:prstGeom prst="rect">
            <a:avLst/>
          </a:prstGeom>
          <a:solidFill>
            <a:srgbClr val="000000">
              <a:alpha val="4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936614" y="2840790"/>
            <a:ext cx="1670100" cy="1041300"/>
          </a:xfrm>
          <a:prstGeom prst="rect">
            <a:avLst/>
          </a:prstGeom>
          <a:solidFill>
            <a:srgbClr val="000000">
              <a:alpha val="4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5041084" y="1319515"/>
            <a:ext cx="1670100" cy="1041300"/>
          </a:xfrm>
          <a:prstGeom prst="rect">
            <a:avLst/>
          </a:prstGeom>
          <a:solidFill>
            <a:srgbClr val="000000">
              <a:alpha val="4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0"/>
          <p:cNvCxnSpPr/>
          <p:nvPr/>
        </p:nvCxnSpPr>
        <p:spPr>
          <a:xfrm rot="10800000">
            <a:off x="1266439" y="2343058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-41295" y="2597629"/>
            <a:ext cx="737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695873" y="1554580"/>
            <a:ext cx="123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1994</a:t>
            </a:r>
            <a:br>
              <a:rPr b="0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BIG ASS TITLE</a:t>
            </a:r>
            <a:endParaRPr b="0" i="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7331300" y="1754912"/>
            <a:ext cx="1629900" cy="1640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3073084" y="1477653"/>
            <a:ext cx="106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2006</a:t>
            </a:r>
            <a:b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is an example where you can write tons of text for a longer description.</a:t>
            </a:r>
            <a:endParaRPr b="0" i="0" sz="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19" name="Google Shape;219;p20"/>
          <p:cNvCxnSpPr/>
          <p:nvPr/>
        </p:nvCxnSpPr>
        <p:spPr>
          <a:xfrm rot="10800000">
            <a:off x="5876539" y="2343310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0" name="Google Shape;220;p20"/>
          <p:cNvSpPr txBox="1"/>
          <p:nvPr/>
        </p:nvSpPr>
        <p:spPr>
          <a:xfrm>
            <a:off x="5346168" y="1424669"/>
            <a:ext cx="106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2013</a:t>
            </a:r>
            <a:br>
              <a:rPr b="0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en-US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TITLE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This also includes a short sentence.</a:t>
            </a:r>
            <a:endParaRPr b="0" i="0" sz="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21" name="Google Shape;221;p20"/>
          <p:cNvCxnSpPr/>
          <p:nvPr/>
        </p:nvCxnSpPr>
        <p:spPr>
          <a:xfrm rot="10800000">
            <a:off x="2434839" y="2609412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22" name="Google Shape;222;p20"/>
          <p:cNvCxnSpPr/>
          <p:nvPr/>
        </p:nvCxnSpPr>
        <p:spPr>
          <a:xfrm rot="10800000">
            <a:off x="4771639" y="2609664"/>
            <a:ext cx="0" cy="22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1904683" y="2981611"/>
            <a:ext cx="106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2001</a:t>
            </a:r>
            <a:b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You can stylize your text to show </a:t>
            </a:r>
            <a:r>
              <a:rPr b="1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EMPHASIS</a:t>
            </a:r>
            <a:r>
              <a:rPr b="0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on certain points.</a:t>
            </a:r>
            <a:endParaRPr b="1" i="0" sz="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4241482" y="2889277"/>
            <a:ext cx="106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2006</a:t>
            </a:r>
            <a:b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 ahead and replace it with your own text. This is an example text. Say whatever you want.</a:t>
            </a:r>
            <a:endParaRPr b="0" i="0" sz="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7377760" y="2302058"/>
            <a:ext cx="156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TIMELINE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218777" y="2548428"/>
            <a:ext cx="100500" cy="9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2383464" y="2548353"/>
            <a:ext cx="100500" cy="9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3555577" y="2548278"/>
            <a:ext cx="100500" cy="9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720264" y="2548203"/>
            <a:ext cx="100500" cy="9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5828662" y="2548278"/>
            <a:ext cx="100500" cy="9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2"/>
          <p:cNvGraphicFramePr/>
          <p:nvPr/>
        </p:nvGraphicFramePr>
        <p:xfrm>
          <a:off x="609125" y="582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{675487DB-5C8C-4986-916B-883764E0265E}</a:tableStyleId>
              </a:tblPr>
              <a:tblGrid>
                <a:gridCol w="1659750"/>
                <a:gridCol w="1659750"/>
                <a:gridCol w="1659750"/>
                <a:gridCol w="1659750"/>
                <a:gridCol w="165975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Monday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Habits@ Riot 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Tuesday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Noms@Riot 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Wednesday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Active@Riot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Thursday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Care@Riot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Friday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980000"/>
                          </a:solidFill>
                        </a:rPr>
                        <a:t>Laughter@riot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Hypnosis Sessions - Stop Smoking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Deep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Yoga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Launch of Nocture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FFFFFF"/>
                          </a:solidFill>
                        </a:rPr>
                        <a:t>Bonfire 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</a:rPr>
                        <a:t>Massages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</a:rPr>
                        <a:t>Healthier lunch food options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</a:rPr>
                        <a:t>Smoothie Bike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FFFFFF"/>
                          </a:solidFill>
                        </a:rPr>
                        <a:t>Language &amp; Gender workshops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2"/>
          <p:cNvSpPr txBox="1"/>
          <p:nvPr/>
        </p:nvSpPr>
        <p:spPr>
          <a:xfrm>
            <a:off x="0" y="76885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Wellness Week - 22nd - 27th November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TWO COLUMN SAMPLE</a:t>
            </a:r>
            <a:endParaRPr b="0" i="0" sz="4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1295400" y="1884345"/>
            <a:ext cx="3201988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ED3029"/>
                </a:solidFill>
                <a:latin typeface="Oswald"/>
                <a:ea typeface="Oswald"/>
                <a:cs typeface="Oswald"/>
                <a:sym typeface="Oswald"/>
              </a:rPr>
              <a:t>SAMPLE TITLE HERE</a:t>
            </a:r>
            <a:endParaRPr b="0" i="0" sz="2800" u="none" cap="none" strike="noStrike">
              <a:solidFill>
                <a:srgbClr val="ED302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1314450" y="2324100"/>
            <a:ext cx="2794000" cy="2270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5422900" y="1884345"/>
            <a:ext cx="3263901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ED3029"/>
                </a:solidFill>
                <a:latin typeface="Oswald"/>
                <a:ea typeface="Oswald"/>
                <a:cs typeface="Oswald"/>
                <a:sym typeface="Oswald"/>
              </a:rPr>
              <a:t>SAMPLE TITLE HERE</a:t>
            </a:r>
            <a:endParaRPr b="0" i="0" sz="2800" u="none" cap="none" strike="noStrike">
              <a:solidFill>
                <a:srgbClr val="ED302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3"/>
          <p:cNvSpPr txBox="1"/>
          <p:nvPr>
            <p:ph idx="4" type="body"/>
          </p:nvPr>
        </p:nvSpPr>
        <p:spPr>
          <a:xfrm>
            <a:off x="5422901" y="2317750"/>
            <a:ext cx="2730500" cy="22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3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5" type="body"/>
          </p:nvPr>
        </p:nvSpPr>
        <p:spPr>
          <a:xfrm>
            <a:off x="450850" y="1187450"/>
            <a:ext cx="823595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simply dummy text of the printing and typesetting industry. Lorem Ipsum has been the industry’s standard dummy text every since the 1500s, when an unknown printer took a gallery of type and scrambled it to make.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2" y="2417250"/>
            <a:ext cx="725299" cy="7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01" y="3560250"/>
            <a:ext cx="725299" cy="7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088" y="2348100"/>
            <a:ext cx="863598" cy="86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088" y="3491100"/>
            <a:ext cx="863598" cy="86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571500" y="368300"/>
            <a:ext cx="80601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PICTURE &amp; PROJECT SAMPLE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577851" y="742950"/>
            <a:ext cx="57468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FOR EDUCATIONAL PURPOSES</a:t>
            </a:r>
            <a:endParaRPr b="0" i="0" sz="20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4"/>
          <p:cNvSpPr txBox="1"/>
          <p:nvPr>
            <p:ph idx="3" type="body"/>
          </p:nvPr>
        </p:nvSpPr>
        <p:spPr>
          <a:xfrm>
            <a:off x="5111750" y="1339850"/>
            <a:ext cx="36258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/>
          </a:p>
          <a:p>
            <a:pPr indent="-2857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▾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simple dummy text to explain some of the intrinsic parts of the project. This is simple dummy text to explain some of the intrinsic parts of the project.</a:t>
            </a:r>
            <a:endParaRPr/>
          </a:p>
          <a:p>
            <a:pPr indent="-1968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/>
          </a:p>
          <a:p>
            <a:pPr indent="-2857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▾"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simple dummy text to explain some of the intrinsic parts of the project. This is simple dummy text to explain some of the intrinsic parts of the project.</a:t>
            </a:r>
            <a:endParaRPr/>
          </a:p>
          <a:p>
            <a:pPr indent="-196850" lvl="1" marL="74295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/>
          </a:p>
          <a:p>
            <a:pPr indent="-285750" lvl="1" marL="74295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▾"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is simple dummy text to explain some of the intrinsic parts of the project. This is simple dummy text to explain some of the intrinsic parts of the project.</a:t>
            </a:r>
            <a:endParaRPr/>
          </a:p>
        </p:txBody>
      </p:sp>
      <p:sp>
        <p:nvSpPr>
          <p:cNvPr id="107" name="Google Shape;107;p14"/>
          <p:cNvSpPr txBox="1"/>
          <p:nvPr>
            <p:ph idx="4" type="body"/>
          </p:nvPr>
        </p:nvSpPr>
        <p:spPr>
          <a:xfrm>
            <a:off x="577850" y="3536951"/>
            <a:ext cx="3816350" cy="3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5" type="body"/>
          </p:nvPr>
        </p:nvSpPr>
        <p:spPr>
          <a:xfrm>
            <a:off x="577850" y="3898900"/>
            <a:ext cx="38163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simply dummy text that will be used to describe the picture and/or project description. This is simply dummy text that will be used to describe the picture and/or project description. This is simply dummy text that will be used to describe the picture and/or project description.</a:t>
            </a:r>
            <a:endParaRPr b="0" i="0" sz="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0" y="1524003"/>
            <a:ext cx="3226920" cy="171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5"/>
          <p:cNvCxnSpPr/>
          <p:nvPr/>
        </p:nvCxnSpPr>
        <p:spPr>
          <a:xfrm>
            <a:off x="0" y="81915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5"/>
          <p:cNvSpPr txBox="1"/>
          <p:nvPr/>
        </p:nvSpPr>
        <p:spPr>
          <a:xfrm>
            <a:off x="0" y="96619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IMAGE LAYOUT</a:t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4191000" y="1055240"/>
            <a:ext cx="4572000" cy="3838302"/>
          </a:xfrm>
          <a:prstGeom prst="roundRect">
            <a:avLst>
              <a:gd fmla="val 7773" name="adj"/>
            </a:avLst>
          </a:prstGeom>
          <a:solidFill>
            <a:srgbClr val="000000">
              <a:alpha val="454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SUBTITLE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SUBTITLE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‣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57200" y="1055240"/>
            <a:ext cx="3581400" cy="3838302"/>
          </a:xfrm>
          <a:prstGeom prst="roundRect">
            <a:avLst>
              <a:gd fmla="val 720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image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085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THREE COLUMN SAMPLE</a:t>
            </a:r>
            <a:endParaRPr b="0" i="0" sz="4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0850" y="2049445"/>
            <a:ext cx="2546350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ED3029"/>
                </a:solidFill>
                <a:latin typeface="Oswald"/>
                <a:ea typeface="Oswald"/>
                <a:cs typeface="Oswald"/>
                <a:sym typeface="Oswald"/>
              </a:rPr>
              <a:t>SAMPLE TITLE HERE</a:t>
            </a:r>
            <a:endParaRPr b="0" i="0" sz="2400" u="none" cap="none" strike="noStrike">
              <a:solidFill>
                <a:srgbClr val="ED302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450850" y="2489200"/>
            <a:ext cx="254635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>
            <p:ph idx="3" type="body"/>
          </p:nvPr>
        </p:nvSpPr>
        <p:spPr>
          <a:xfrm>
            <a:off x="450850" y="1187450"/>
            <a:ext cx="823595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simply dummy text of the printing and typesetting industry. Lorem Ipsum has been the industry’s standard dummy text every since the 1500s, when an unknown printer took a gallery of type and scrambled it to make.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>
            <p:ph idx="4" type="body"/>
          </p:nvPr>
        </p:nvSpPr>
        <p:spPr>
          <a:xfrm>
            <a:off x="3295650" y="2049445"/>
            <a:ext cx="2546350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SAMPLE TITLE HERE</a:t>
            </a:r>
            <a:endParaRPr sz="2400">
              <a:solidFill>
                <a:srgbClr val="ED302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6"/>
          <p:cNvSpPr txBox="1"/>
          <p:nvPr>
            <p:ph idx="5" type="body"/>
          </p:nvPr>
        </p:nvSpPr>
        <p:spPr>
          <a:xfrm>
            <a:off x="3295650" y="2489200"/>
            <a:ext cx="254635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140450" y="2055795"/>
            <a:ext cx="2546350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SAMPLE TITLE HERE</a:t>
            </a:r>
            <a:endParaRPr sz="2400">
              <a:solidFill>
                <a:srgbClr val="ED302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6"/>
          <p:cNvSpPr txBox="1"/>
          <p:nvPr>
            <p:ph idx="7" type="body"/>
          </p:nvPr>
        </p:nvSpPr>
        <p:spPr>
          <a:xfrm>
            <a:off x="6140450" y="2495550"/>
            <a:ext cx="25463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is simply dummy text of the printing and typesetting industry. Lorem Ipsum has been the industry’s standard dummy text every since the 1500s, when an unknown printer took a gallery of type and scrambled it to make.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7"/>
          <p:cNvCxnSpPr/>
          <p:nvPr/>
        </p:nvCxnSpPr>
        <p:spPr>
          <a:xfrm>
            <a:off x="0" y="81915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0" y="96619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SHAPES</a:t>
            </a:r>
            <a:endParaRPr b="0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71500" y="1123917"/>
            <a:ext cx="1676400" cy="720155"/>
          </a:xfrm>
          <a:prstGeom prst="roundRect">
            <a:avLst>
              <a:gd fmla="val 7205" name="adj"/>
            </a:avLst>
          </a:prstGeom>
          <a:solidFill>
            <a:srgbClr val="000000">
              <a:alpha val="6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71500" y="1996472"/>
            <a:ext cx="914400" cy="720155"/>
          </a:xfrm>
          <a:prstGeom prst="roundRect">
            <a:avLst>
              <a:gd fmla="val 7205" name="adj"/>
            </a:avLst>
          </a:prstGeom>
          <a:solidFill>
            <a:srgbClr val="000000">
              <a:alpha val="6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400300" y="1123852"/>
            <a:ext cx="914400" cy="1592775"/>
          </a:xfrm>
          <a:prstGeom prst="roundRect">
            <a:avLst>
              <a:gd fmla="val 7205" name="adj"/>
            </a:avLst>
          </a:prstGeom>
          <a:solidFill>
            <a:srgbClr val="000000">
              <a:alpha val="607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71500" y="2888142"/>
            <a:ext cx="1676400" cy="720300"/>
          </a:xfrm>
          <a:prstGeom prst="roundRect">
            <a:avLst>
              <a:gd fmla="val 720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71500" y="3760697"/>
            <a:ext cx="914400" cy="720155"/>
          </a:xfrm>
          <a:prstGeom prst="roundRect">
            <a:avLst>
              <a:gd fmla="val 720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400300" y="2888077"/>
            <a:ext cx="914400" cy="1592775"/>
          </a:xfrm>
          <a:prstGeom prst="roundRect">
            <a:avLst>
              <a:gd fmla="val 720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 rot="5400000">
            <a:off x="1693775" y="2177053"/>
            <a:ext cx="165799" cy="124349"/>
          </a:xfrm>
          <a:prstGeom prst="triangle">
            <a:avLst>
              <a:gd fmla="val 525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 rot="10800000">
            <a:off x="1714500" y="2448736"/>
            <a:ext cx="304800" cy="140100"/>
          </a:xfrm>
          <a:prstGeom prst="triangle">
            <a:avLst>
              <a:gd fmla="val 525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 rot="10800000">
            <a:off x="1943100" y="2204214"/>
            <a:ext cx="152400" cy="70025"/>
          </a:xfrm>
          <a:prstGeom prst="triangle">
            <a:avLst>
              <a:gd fmla="val 525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619500" y="1165795"/>
            <a:ext cx="1676400" cy="720155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619500" y="2007967"/>
            <a:ext cx="1676400" cy="720155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581400" y="2888010"/>
            <a:ext cx="720287" cy="7202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3581400" y="3760433"/>
            <a:ext cx="720287" cy="720287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516880" y="1588368"/>
            <a:ext cx="685800" cy="294609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516880" y="1165795"/>
            <a:ext cx="685800" cy="294609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516880" y="2010941"/>
            <a:ext cx="685800" cy="294609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516880" y="2433513"/>
            <a:ext cx="685800" cy="294609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478556" y="2888010"/>
            <a:ext cx="720287" cy="720287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478556" y="3760433"/>
            <a:ext cx="720287" cy="720287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362700" y="1588368"/>
            <a:ext cx="685800" cy="294609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362700" y="1165795"/>
            <a:ext cx="685800" cy="294609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362700" y="2010941"/>
            <a:ext cx="685800" cy="294609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362700" y="2433513"/>
            <a:ext cx="685800" cy="294609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7219048" y="1588368"/>
            <a:ext cx="515252" cy="294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7219048" y="1165795"/>
            <a:ext cx="515252" cy="294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7219048" y="2010941"/>
            <a:ext cx="515252" cy="294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219048" y="2433513"/>
            <a:ext cx="515252" cy="294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7"/>
          <p:cNvCxnSpPr/>
          <p:nvPr/>
        </p:nvCxnSpPr>
        <p:spPr>
          <a:xfrm>
            <a:off x="5524500" y="310515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ED2A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5524500" y="3257550"/>
            <a:ext cx="144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5524500" y="3409950"/>
            <a:ext cx="144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5516880" y="3860276"/>
            <a:ext cx="952500" cy="50010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6581324" y="3858597"/>
            <a:ext cx="952500" cy="50010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7658100" y="3858597"/>
            <a:ext cx="952500" cy="500108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8"/>
          <p:cNvCxnSpPr/>
          <p:nvPr/>
        </p:nvCxnSpPr>
        <p:spPr>
          <a:xfrm>
            <a:off x="0" y="81915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0" y="2016264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TABLE</a:t>
            </a:r>
            <a:endParaRPr b="0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 rot="10800000">
            <a:off x="71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 rot="10800000">
            <a:off x="198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/>
          <p:nvPr/>
        </p:nvSpPr>
        <p:spPr>
          <a:xfrm rot="10800000">
            <a:off x="325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 rot="10800000">
            <a:off x="452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 rot="10800000">
            <a:off x="579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 rot="10800000">
            <a:off x="7064374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 rot="10800000">
            <a:off x="8334375" y="2777728"/>
            <a:ext cx="95251" cy="11251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9"/>
          <p:cNvCxnSpPr/>
          <p:nvPr/>
        </p:nvCxnSpPr>
        <p:spPr>
          <a:xfrm>
            <a:off x="685800" y="2993390"/>
            <a:ext cx="7772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/>
          <p:nvPr/>
        </p:nvSpPr>
        <p:spPr>
          <a:xfrm>
            <a:off x="68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830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19"/>
          <p:cNvCxnSpPr/>
          <p:nvPr/>
        </p:nvCxnSpPr>
        <p:spPr>
          <a:xfrm>
            <a:off x="0" y="819150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9"/>
          <p:cNvSpPr txBox="1"/>
          <p:nvPr/>
        </p:nvSpPr>
        <p:spPr>
          <a:xfrm>
            <a:off x="0" y="96619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SAMPLE TIMELINE</a:t>
            </a:r>
            <a:endParaRPr b="0"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195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22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49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576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7035800" y="291719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673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65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292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46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419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8001000" y="2266950"/>
            <a:ext cx="762000" cy="510778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ITEM</a:t>
            </a:r>
            <a:endParaRPr b="0"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Riot Games 2013 Slide Master">
  <a:themeElements>
    <a:clrScheme name="Riot Template 2013">
      <a:dk1>
        <a:srgbClr val="FFFFFF"/>
      </a:dk1>
      <a:lt1>
        <a:srgbClr val="000000"/>
      </a:lt1>
      <a:dk2>
        <a:srgbClr val="8B8F92"/>
      </a:dk2>
      <a:lt2>
        <a:srgbClr val="1C1E20"/>
      </a:lt2>
      <a:accent1>
        <a:srgbClr val="ED3029"/>
      </a:accent1>
      <a:accent2>
        <a:srgbClr val="3D4145"/>
      </a:accent2>
      <a:accent3>
        <a:srgbClr val="00AEEF"/>
      </a:accent3>
      <a:accent4>
        <a:srgbClr val="075D94"/>
      </a:accent4>
      <a:accent5>
        <a:srgbClr val="0D335E"/>
      </a:accent5>
      <a:accent6>
        <a:srgbClr val="FFCC51"/>
      </a:accent6>
      <a:hlink>
        <a:srgbClr val="ED3029"/>
      </a:hlink>
      <a:folHlink>
        <a:srgbClr val="3D41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