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01A"/>
    <a:srgbClr val="D8F296"/>
    <a:srgbClr val="86B125"/>
    <a:srgbClr val="618210"/>
    <a:srgbClr val="95C529"/>
    <a:srgbClr val="6CA50F"/>
    <a:srgbClr val="678911"/>
    <a:srgbClr val="62960E"/>
    <a:srgbClr val="9DEB35"/>
    <a:srgbClr val="8EE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F02F8-8B7F-49E6-B680-44F666DD7E6D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CC32D-3713-4F05-B2F6-6DC412006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85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</a:t>
            </a:r>
            <a:r>
              <a:rPr lang="en-US" dirty="0" smtClean="0"/>
              <a:t>216, 242,</a:t>
            </a:r>
            <a:r>
              <a:rPr lang="en-US" baseline="0" dirty="0" smtClean="0"/>
              <a:t> 150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C32D-3713-4F05-B2F6-6DC4120065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9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8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4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6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3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3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1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0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8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2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0ED8-7063-4AA7-981F-00A26B5A2D46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80A0-4E02-4927-BAD0-212C2DFE5B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6791461" y="4653136"/>
            <a:ext cx="720080" cy="864096"/>
            <a:chOff x="3653514" y="3446618"/>
            <a:chExt cx="720080" cy="864096"/>
          </a:xfrm>
        </p:grpSpPr>
        <p:sp>
          <p:nvSpPr>
            <p:cNvPr id="47" name="Oval 46"/>
            <p:cNvSpPr/>
            <p:nvPr/>
          </p:nvSpPr>
          <p:spPr>
            <a:xfrm rot="6436105">
              <a:off x="3653514" y="3601831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/>
            <p:cNvSpPr/>
            <p:nvPr/>
          </p:nvSpPr>
          <p:spPr>
            <a:xfrm rot="6436105">
              <a:off x="3906310" y="3446618"/>
              <a:ext cx="432048" cy="432048"/>
            </a:xfrm>
            <a:prstGeom prst="ellipse">
              <a:avLst/>
            </a:prstGeom>
            <a:solidFill>
              <a:srgbClr val="86B1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Oval 48"/>
            <p:cNvSpPr/>
            <p:nvPr/>
          </p:nvSpPr>
          <p:spPr>
            <a:xfrm rot="6436105">
              <a:off x="3941546" y="3734650"/>
              <a:ext cx="432048" cy="432048"/>
            </a:xfrm>
            <a:prstGeom prst="ellipse">
              <a:avLst/>
            </a:prstGeom>
            <a:solidFill>
              <a:srgbClr val="6182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Oval 49"/>
            <p:cNvSpPr/>
            <p:nvPr/>
          </p:nvSpPr>
          <p:spPr>
            <a:xfrm rot="6436105">
              <a:off x="3653514" y="3878666"/>
              <a:ext cx="432048" cy="432048"/>
            </a:xfrm>
            <a:prstGeom prst="ellipse">
              <a:avLst/>
            </a:prstGeom>
            <a:solidFill>
              <a:srgbClr val="9CD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72307" y="4651452"/>
            <a:ext cx="720080" cy="864096"/>
            <a:chOff x="3653514" y="3446618"/>
            <a:chExt cx="720080" cy="864096"/>
          </a:xfrm>
        </p:grpSpPr>
        <p:sp>
          <p:nvSpPr>
            <p:cNvPr id="42" name="Oval 41"/>
            <p:cNvSpPr/>
            <p:nvPr/>
          </p:nvSpPr>
          <p:spPr>
            <a:xfrm rot="6436105">
              <a:off x="3653514" y="3601831"/>
              <a:ext cx="432048" cy="432048"/>
            </a:xfrm>
            <a:prstGeom prst="ellipse">
              <a:avLst/>
            </a:prstGeom>
            <a:solidFill>
              <a:srgbClr val="95C52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Oval 42"/>
            <p:cNvSpPr/>
            <p:nvPr/>
          </p:nvSpPr>
          <p:spPr>
            <a:xfrm rot="6436105">
              <a:off x="3906310" y="3446618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Oval 43"/>
            <p:cNvSpPr/>
            <p:nvPr/>
          </p:nvSpPr>
          <p:spPr>
            <a:xfrm rot="6436105">
              <a:off x="3941546" y="3734650"/>
              <a:ext cx="432048" cy="432048"/>
            </a:xfrm>
            <a:prstGeom prst="ellipse">
              <a:avLst/>
            </a:prstGeom>
            <a:solidFill>
              <a:srgbClr val="6CA50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Oval 44"/>
            <p:cNvSpPr/>
            <p:nvPr/>
          </p:nvSpPr>
          <p:spPr>
            <a:xfrm rot="6436105">
              <a:off x="3653514" y="3878666"/>
              <a:ext cx="432048" cy="432048"/>
            </a:xfrm>
            <a:prstGeom prst="ellipse">
              <a:avLst/>
            </a:prstGeom>
            <a:solidFill>
              <a:srgbClr val="67891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9606" y="85714"/>
            <a:ext cx="1026010" cy="1111038"/>
            <a:chOff x="89606" y="85714"/>
            <a:chExt cx="1026010" cy="1111038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89606" y="85714"/>
              <a:ext cx="1026010" cy="11110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57722"/>
              <a:ext cx="893016" cy="967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8030" y="5934670"/>
            <a:ext cx="125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Left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28132" y="5733256"/>
            <a:ext cx="707293" cy="910530"/>
            <a:chOff x="2707747" y="3411381"/>
            <a:chExt cx="707293" cy="910530"/>
          </a:xfrm>
        </p:grpSpPr>
        <p:sp>
          <p:nvSpPr>
            <p:cNvPr id="15" name="Oval 14"/>
            <p:cNvSpPr/>
            <p:nvPr/>
          </p:nvSpPr>
          <p:spPr>
            <a:xfrm rot="6436105">
              <a:off x="2707747" y="3601831"/>
              <a:ext cx="432048" cy="432048"/>
            </a:xfrm>
            <a:prstGeom prst="ellipse">
              <a:avLst/>
            </a:prstGeom>
            <a:solidFill>
              <a:srgbClr val="6CA50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 rot="6436105">
              <a:off x="2970205" y="3411381"/>
              <a:ext cx="432048" cy="432048"/>
            </a:xfrm>
            <a:prstGeom prst="ellipse">
              <a:avLst/>
            </a:prstGeom>
            <a:solidFill>
              <a:srgbClr val="6182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/>
            <p:cNvSpPr/>
            <p:nvPr/>
          </p:nvSpPr>
          <p:spPr>
            <a:xfrm rot="6436105">
              <a:off x="2982992" y="3745847"/>
              <a:ext cx="432048" cy="432048"/>
            </a:xfrm>
            <a:prstGeom prst="ellipse">
              <a:avLst/>
            </a:prstGeom>
            <a:solidFill>
              <a:srgbClr val="9CD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/>
            <p:cNvSpPr/>
            <p:nvPr/>
          </p:nvSpPr>
          <p:spPr>
            <a:xfrm rot="6436105">
              <a:off x="2707747" y="3889863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28289" y="5750875"/>
            <a:ext cx="720080" cy="864096"/>
            <a:chOff x="3653514" y="3446618"/>
            <a:chExt cx="720080" cy="864096"/>
          </a:xfrm>
        </p:grpSpPr>
        <p:sp>
          <p:nvSpPr>
            <p:cNvPr id="12" name="Oval 11"/>
            <p:cNvSpPr/>
            <p:nvPr/>
          </p:nvSpPr>
          <p:spPr>
            <a:xfrm rot="6436105">
              <a:off x="3653514" y="3601831"/>
              <a:ext cx="432048" cy="432048"/>
            </a:xfrm>
            <a:prstGeom prst="ellipse">
              <a:avLst/>
            </a:prstGeom>
            <a:solidFill>
              <a:srgbClr val="6182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/>
            <p:cNvSpPr/>
            <p:nvPr/>
          </p:nvSpPr>
          <p:spPr>
            <a:xfrm rot="6436105">
              <a:off x="3906310" y="3446618"/>
              <a:ext cx="432048" cy="432048"/>
            </a:xfrm>
            <a:prstGeom prst="ellipse">
              <a:avLst/>
            </a:prstGeom>
            <a:solidFill>
              <a:srgbClr val="9CD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/>
            <p:cNvSpPr/>
            <p:nvPr/>
          </p:nvSpPr>
          <p:spPr>
            <a:xfrm rot="6436105">
              <a:off x="3941546" y="3734650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/>
            <p:cNvSpPr/>
            <p:nvPr/>
          </p:nvSpPr>
          <p:spPr>
            <a:xfrm rot="6436105">
              <a:off x="3653514" y="3878666"/>
              <a:ext cx="432048" cy="432048"/>
            </a:xfrm>
            <a:prstGeom prst="ellipse">
              <a:avLst/>
            </a:prstGeom>
            <a:solidFill>
              <a:srgbClr val="6CA50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54019" y="5787646"/>
            <a:ext cx="720080" cy="864096"/>
            <a:chOff x="3653514" y="3446618"/>
            <a:chExt cx="720080" cy="864096"/>
          </a:xfrm>
        </p:grpSpPr>
        <p:sp>
          <p:nvSpPr>
            <p:cNvPr id="22" name="Oval 21"/>
            <p:cNvSpPr/>
            <p:nvPr/>
          </p:nvSpPr>
          <p:spPr>
            <a:xfrm rot="6436105">
              <a:off x="3653514" y="3601831"/>
              <a:ext cx="432048" cy="432048"/>
            </a:xfrm>
            <a:prstGeom prst="ellipse">
              <a:avLst/>
            </a:prstGeom>
            <a:solidFill>
              <a:srgbClr val="95C52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/>
            <p:cNvSpPr/>
            <p:nvPr/>
          </p:nvSpPr>
          <p:spPr>
            <a:xfrm rot="6436105">
              <a:off x="3906310" y="3446618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/>
            <p:cNvSpPr/>
            <p:nvPr/>
          </p:nvSpPr>
          <p:spPr>
            <a:xfrm rot="6436105">
              <a:off x="3941546" y="3734650"/>
              <a:ext cx="432048" cy="432048"/>
            </a:xfrm>
            <a:prstGeom prst="ellipse">
              <a:avLst/>
            </a:prstGeom>
            <a:solidFill>
              <a:srgbClr val="6CA50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/>
            <p:cNvSpPr/>
            <p:nvPr/>
          </p:nvSpPr>
          <p:spPr>
            <a:xfrm rot="6436105">
              <a:off x="3653514" y="3878666"/>
              <a:ext cx="432048" cy="432048"/>
            </a:xfrm>
            <a:prstGeom prst="ellipse">
              <a:avLst/>
            </a:prstGeom>
            <a:solidFill>
              <a:srgbClr val="67891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16521" y="5846901"/>
            <a:ext cx="720080" cy="864096"/>
            <a:chOff x="3653514" y="3446618"/>
            <a:chExt cx="720080" cy="864096"/>
          </a:xfrm>
        </p:grpSpPr>
        <p:sp>
          <p:nvSpPr>
            <p:cNvPr id="27" name="Oval 26"/>
            <p:cNvSpPr/>
            <p:nvPr/>
          </p:nvSpPr>
          <p:spPr>
            <a:xfrm rot="6436105">
              <a:off x="3653514" y="3601831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/>
            <p:cNvSpPr/>
            <p:nvPr/>
          </p:nvSpPr>
          <p:spPr>
            <a:xfrm rot="6436105">
              <a:off x="3906310" y="3446618"/>
              <a:ext cx="432048" cy="432048"/>
            </a:xfrm>
            <a:prstGeom prst="ellipse">
              <a:avLst/>
            </a:prstGeom>
            <a:solidFill>
              <a:srgbClr val="86B1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/>
            <p:cNvSpPr/>
            <p:nvPr/>
          </p:nvSpPr>
          <p:spPr>
            <a:xfrm rot="6436105">
              <a:off x="3941546" y="3734650"/>
              <a:ext cx="432048" cy="432048"/>
            </a:xfrm>
            <a:prstGeom prst="ellipse">
              <a:avLst/>
            </a:prstGeom>
            <a:solidFill>
              <a:srgbClr val="6182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Oval 29"/>
            <p:cNvSpPr/>
            <p:nvPr/>
          </p:nvSpPr>
          <p:spPr>
            <a:xfrm rot="6436105">
              <a:off x="3653514" y="3878666"/>
              <a:ext cx="432048" cy="432048"/>
            </a:xfrm>
            <a:prstGeom prst="ellipse">
              <a:avLst/>
            </a:prstGeom>
            <a:solidFill>
              <a:srgbClr val="9CD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72307" y="4684836"/>
            <a:ext cx="720080" cy="864096"/>
            <a:chOff x="3653514" y="3446618"/>
            <a:chExt cx="720080" cy="864096"/>
          </a:xfrm>
        </p:grpSpPr>
        <p:sp>
          <p:nvSpPr>
            <p:cNvPr id="37" name="Oval 36"/>
            <p:cNvSpPr/>
            <p:nvPr/>
          </p:nvSpPr>
          <p:spPr>
            <a:xfrm rot="6436105">
              <a:off x="3653514" y="3601831"/>
              <a:ext cx="432048" cy="432048"/>
            </a:xfrm>
            <a:prstGeom prst="ellipse">
              <a:avLst/>
            </a:prstGeom>
            <a:solidFill>
              <a:srgbClr val="6182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Oval 37"/>
            <p:cNvSpPr/>
            <p:nvPr/>
          </p:nvSpPr>
          <p:spPr>
            <a:xfrm rot="6436105">
              <a:off x="3906310" y="3446618"/>
              <a:ext cx="432048" cy="432048"/>
            </a:xfrm>
            <a:prstGeom prst="ellipse">
              <a:avLst/>
            </a:prstGeom>
            <a:solidFill>
              <a:srgbClr val="9CD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Oval 38"/>
            <p:cNvSpPr/>
            <p:nvPr/>
          </p:nvSpPr>
          <p:spPr>
            <a:xfrm rot="6436105">
              <a:off x="3941546" y="3734650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/>
            <p:cNvSpPr/>
            <p:nvPr/>
          </p:nvSpPr>
          <p:spPr>
            <a:xfrm rot="6436105">
              <a:off x="3653514" y="3878666"/>
              <a:ext cx="432048" cy="432048"/>
            </a:xfrm>
            <a:prstGeom prst="ellipse">
              <a:avLst/>
            </a:prstGeom>
            <a:solidFill>
              <a:srgbClr val="6CA50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85094" y="4648211"/>
            <a:ext cx="707293" cy="910530"/>
            <a:chOff x="2707747" y="3411381"/>
            <a:chExt cx="707293" cy="910530"/>
          </a:xfrm>
        </p:grpSpPr>
        <p:sp>
          <p:nvSpPr>
            <p:cNvPr id="32" name="Oval 31"/>
            <p:cNvSpPr/>
            <p:nvPr/>
          </p:nvSpPr>
          <p:spPr>
            <a:xfrm rot="6436105">
              <a:off x="2707747" y="3601831"/>
              <a:ext cx="432048" cy="432048"/>
            </a:xfrm>
            <a:prstGeom prst="ellipse">
              <a:avLst/>
            </a:prstGeom>
            <a:solidFill>
              <a:srgbClr val="6CA50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Oval 32"/>
            <p:cNvSpPr/>
            <p:nvPr/>
          </p:nvSpPr>
          <p:spPr>
            <a:xfrm rot="6436105">
              <a:off x="2970205" y="3411381"/>
              <a:ext cx="432048" cy="432048"/>
            </a:xfrm>
            <a:prstGeom prst="ellipse">
              <a:avLst/>
            </a:prstGeom>
            <a:solidFill>
              <a:srgbClr val="6182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Oval 33"/>
            <p:cNvSpPr/>
            <p:nvPr/>
          </p:nvSpPr>
          <p:spPr>
            <a:xfrm rot="6436105">
              <a:off x="2982992" y="3745847"/>
              <a:ext cx="432048" cy="432048"/>
            </a:xfrm>
            <a:prstGeom prst="ellipse">
              <a:avLst/>
            </a:prstGeom>
            <a:solidFill>
              <a:srgbClr val="9CD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Oval 34"/>
            <p:cNvSpPr/>
            <p:nvPr/>
          </p:nvSpPr>
          <p:spPr>
            <a:xfrm rot="6436105">
              <a:off x="2707747" y="3889863"/>
              <a:ext cx="432048" cy="432048"/>
            </a:xfrm>
            <a:prstGeom prst="ellipse">
              <a:avLst/>
            </a:prstGeom>
            <a:solidFill>
              <a:srgbClr val="D8F29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79912" y="132836"/>
            <a:ext cx="1026010" cy="1111038"/>
            <a:chOff x="3779912" y="132836"/>
            <a:chExt cx="1026010" cy="111103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421" y="197940"/>
              <a:ext cx="968836" cy="987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779912" y="132836"/>
              <a:ext cx="1026010" cy="11110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65870" y="44624"/>
            <a:ext cx="1026010" cy="1111038"/>
            <a:chOff x="2537878" y="116632"/>
            <a:chExt cx="1026010" cy="111103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433" y="196077"/>
              <a:ext cx="969455" cy="100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2537878" y="116632"/>
              <a:ext cx="1026010" cy="11110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41734" y="85714"/>
            <a:ext cx="1026010" cy="1111038"/>
            <a:chOff x="1303531" y="85714"/>
            <a:chExt cx="1026010" cy="111103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60" y="149713"/>
              <a:ext cx="966680" cy="1006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1303531" y="85714"/>
              <a:ext cx="1026010" cy="11110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3528" y="12590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1371574" y="1301839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1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2605921" y="126876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2</a:t>
            </a:r>
            <a:endParaRPr lang="en-SG" dirty="0"/>
          </a:p>
        </p:txBody>
      </p:sp>
      <p:sp>
        <p:nvSpPr>
          <p:cNvPr id="51" name="TextBox 50"/>
          <p:cNvSpPr txBox="1"/>
          <p:nvPr/>
        </p:nvSpPr>
        <p:spPr>
          <a:xfrm>
            <a:off x="3921918" y="1335026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18466"/>
              </p:ext>
            </p:extLst>
          </p:nvPr>
        </p:nvGraphicFramePr>
        <p:xfrm>
          <a:off x="443880" y="220486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  <a:gridCol w="432048"/>
                <a:gridCol w="432048"/>
                <a:gridCol w="432048"/>
                <a:gridCol w="4344144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19667" y="18041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69" name="TextBox 68"/>
          <p:cNvSpPr txBox="1"/>
          <p:nvPr/>
        </p:nvSpPr>
        <p:spPr>
          <a:xfrm>
            <a:off x="835207" y="18165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0" name="TextBox 69"/>
          <p:cNvSpPr txBox="1"/>
          <p:nvPr/>
        </p:nvSpPr>
        <p:spPr>
          <a:xfrm>
            <a:off x="1219015" y="18181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1" name="TextBox 70"/>
          <p:cNvSpPr txBox="1"/>
          <p:nvPr/>
        </p:nvSpPr>
        <p:spPr>
          <a:xfrm>
            <a:off x="1719946" y="18181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281026" y="18181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-42136" y="21735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4" name="TextBox 73"/>
          <p:cNvSpPr txBox="1"/>
          <p:nvPr/>
        </p:nvSpPr>
        <p:spPr>
          <a:xfrm>
            <a:off x="-42136" y="25428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5" name="TextBox 74"/>
          <p:cNvSpPr txBox="1"/>
          <p:nvPr/>
        </p:nvSpPr>
        <p:spPr>
          <a:xfrm>
            <a:off x="-88350" y="29150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76" name="TextBox 75"/>
          <p:cNvSpPr txBox="1"/>
          <p:nvPr/>
        </p:nvSpPr>
        <p:spPr>
          <a:xfrm>
            <a:off x="-69622" y="32844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148987" y="507140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Outdated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56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94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4685" y1="22651" x2="50000" y2="39597"/>
                        <a14:foregroundMark x1="16958" y1="43289" x2="42308" y2="16107"/>
                        <a14:foregroundMark x1="28497" y1="16107" x2="26923" y2="50000"/>
                        <a14:foregroundMark x1="13811" y1="31544" x2="41434" y2="35235"/>
                        <a14:foregroundMark x1="59091" y1="68289" x2="82168" y2="86745"/>
                        <a14:foregroundMark x1="69930" y1="63926" x2="86713" y2="78691"/>
                        <a14:foregroundMark x1="56818" y1="89765" x2="92832" y2="80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09" y="1105817"/>
            <a:ext cx="1123897" cy="11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3333" y1="18322" x2="25370" y2="40582"/>
                        <a14:foregroundMark x1="12037" y1="30822" x2="46852" y2="27055"/>
                        <a14:foregroundMark x1="40185" y1="19521" x2="33333" y2="49315"/>
                        <a14:foregroundMark x1="44074" y1="34418" x2="15926" y2="41952"/>
                        <a14:foregroundMark x1="21481" y1="23459" x2="25370" y2="37500"/>
                        <a14:foregroundMark x1="70000" y1="72774" x2="85926" y2="84589"/>
                        <a14:foregroundMark x1="81111" y1="71233" x2="87593" y2="75000"/>
                        <a14:foregroundMark x1="24630" y1="19692" x2="46111" y2="55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1082823" cy="11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0486" y1="20439" x2="81076" y2="83108"/>
                        <a14:foregroundMark x1="38715" y1="21959" x2="22743" y2="38851"/>
                        <a14:foregroundMark x1="17361" y1="30068" x2="37847" y2="30068"/>
                        <a14:foregroundMark x1="33333" y1="21284" x2="21181" y2="57264"/>
                        <a14:foregroundMark x1="15972" y1="28547" x2="34896" y2="41047"/>
                        <a14:foregroundMark x1="22743" y1="22635" x2="19792" y2="40372"/>
                        <a14:foregroundMark x1="73438" y1="85304" x2="87153" y2="89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84" y="1105817"/>
            <a:ext cx="1139403" cy="11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9596" y1="24199" x2="19669" y2="46263"/>
                        <a14:foregroundMark x1="18934" y1="27046" x2="45588" y2="33808"/>
                        <a14:foregroundMark x1="42463" y1="24199" x2="21324" y2="50712"/>
                        <a14:foregroundMark x1="13603" y1="30071" x2="30331" y2="48399"/>
                        <a14:foregroundMark x1="20404" y1="23488" x2="22059" y2="46263"/>
                        <a14:foregroundMark x1="66176" y1="82384" x2="76103" y2="87544"/>
                        <a14:foregroundMark x1="40257" y1="19751" x2="9743" y2="345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04" y="1105816"/>
            <a:ext cx="1133546" cy="11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17" y="1105819"/>
            <a:ext cx="1100907" cy="11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7522" y1="33777" x2="86549" y2="33777"/>
                        <a14:foregroundMark x1="71681" y1="69884" x2="84956" y2="84526"/>
                        <a14:foregroundMark x1="89735" y1="78702" x2="89735" y2="86855"/>
                        <a14:foregroundMark x1="16981" y1="25532" x2="84528" y2="28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74" y="1105818"/>
            <a:ext cx="1100907" cy="11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24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WQ</dc:creator>
  <cp:lastModifiedBy>QUEK WEN QIAN</cp:lastModifiedBy>
  <cp:revision>11</cp:revision>
  <dcterms:created xsi:type="dcterms:W3CDTF">2012-04-13T07:09:34Z</dcterms:created>
  <dcterms:modified xsi:type="dcterms:W3CDTF">2012-07-13T07:17:19Z</dcterms:modified>
</cp:coreProperties>
</file>