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3"/>
  </p:notesMasterIdLst>
  <p:sldIdLst>
    <p:sldId id="256" r:id="rId3"/>
    <p:sldId id="257" r:id="rId4"/>
    <p:sldId id="258" r:id="rId5"/>
    <p:sldId id="259" r:id="rId6"/>
    <p:sldId id="260" r:id="rId7"/>
    <p:sldId id="261" r:id="rId8"/>
    <p:sldId id="262" r:id="rId9"/>
    <p:sldId id="263" r:id="rId10"/>
    <p:sldId id="270" r:id="rId11"/>
    <p:sldId id="264" r:id="rId12"/>
    <p:sldId id="265" r:id="rId13"/>
    <p:sldId id="266" r:id="rId14"/>
    <p:sldId id="267" r:id="rId15"/>
    <p:sldId id="268" r:id="rId16"/>
    <p:sldId id="269" r:id="rId17"/>
    <p:sldId id="271" r:id="rId18"/>
    <p:sldId id="272" r:id="rId19"/>
    <p:sldId id="287"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300" r:id="rId37"/>
    <p:sldId id="301" r:id="rId38"/>
    <p:sldId id="302" r:id="rId39"/>
    <p:sldId id="303" r:id="rId40"/>
    <p:sldId id="304" r:id="rId41"/>
    <p:sldId id="305" r:id="rId42"/>
    <p:sldId id="306" r:id="rId43"/>
    <p:sldId id="307" r:id="rId44"/>
    <p:sldId id="308" r:id="rId45"/>
    <p:sldId id="291" r:id="rId46"/>
    <p:sldId id="292" r:id="rId47"/>
    <p:sldId id="293" r:id="rId48"/>
    <p:sldId id="294" r:id="rId49"/>
    <p:sldId id="295" r:id="rId50"/>
    <p:sldId id="296" r:id="rId51"/>
    <p:sldId id="297" r:id="rId52"/>
    <p:sldId id="29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40" r:id="rId84"/>
    <p:sldId id="341" r:id="rId85"/>
    <p:sldId id="342" r:id="rId86"/>
    <p:sldId id="343" r:id="rId87"/>
    <p:sldId id="344" r:id="rId88"/>
    <p:sldId id="345" r:id="rId89"/>
    <p:sldId id="339" r:id="rId90"/>
    <p:sldId id="346" r:id="rId91"/>
    <p:sldId id="347" r:id="rId9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11"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0"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lstStyle/>
          <a:p>
            <a:pPr algn="r"/>
            <a:fld id="{6643C31A-1A14-4B5D-95E9-9D8EE320BC67}" type="slidenum">
              <a:rPr lang="en-IN" sz="1400">
                <a:latin typeface="Times New Roman"/>
              </a:rPr>
              <a:t>‹#›</a:t>
            </a:fld>
            <a:endParaRPr/>
          </a:p>
        </p:txBody>
      </p:sp>
    </p:spTree>
    <p:extLst>
      <p:ext uri="{BB962C8B-B14F-4D97-AF65-F5344CB8AC3E}">
        <p14:creationId xmlns:p14="http://schemas.microsoft.com/office/powerpoint/2010/main" val="69050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755640" y="5078520"/>
            <a:ext cx="6048000" cy="4811400"/>
          </a:xfrm>
          <a:prstGeom prst="rect">
            <a:avLst/>
          </a:pr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p:cNvSpPr>
            <a:spLocks noGrp="1"/>
          </p:cNvSpPr>
          <p:nvPr>
            <p:ph type="body" idx="1"/>
          </p:nvPr>
        </p:nvSpPr>
        <p:spPr bwMode="auto">
          <a:xfrm>
            <a:off x="-1775402280"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2920" y="1768320"/>
            <a:ext cx="9062640" cy="2087280"/>
          </a:xfrm>
          <a:prstGeom prst="rect">
            <a:avLst/>
          </a:prstGeom>
        </p:spPr>
        <p:txBody>
          <a:bodyPr lIns="0" tIns="0" rIns="0" bIns="0"/>
          <a:lstStyle/>
          <a:p>
            <a:endParaRPr/>
          </a:p>
        </p:txBody>
      </p:sp>
      <p:sp>
        <p:nvSpPr>
          <p:cNvPr id="28" name="PlaceHolder 3"/>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31"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32" name="PlaceHolder 4"/>
          <p:cNvSpPr>
            <a:spLocks noGrp="1"/>
          </p:cNvSpPr>
          <p:nvPr>
            <p:ph type="body"/>
          </p:nvPr>
        </p:nvSpPr>
        <p:spPr>
          <a:xfrm>
            <a:off x="5146560" y="4054320"/>
            <a:ext cx="4422240" cy="2087280"/>
          </a:xfrm>
          <a:prstGeom prst="rect">
            <a:avLst/>
          </a:prstGeom>
        </p:spPr>
        <p:txBody>
          <a:bodyPr lIns="0" tIns="0" rIns="0" bIns="0"/>
          <a:lstStyle/>
          <a:p>
            <a:endParaRPr/>
          </a:p>
        </p:txBody>
      </p:sp>
      <p:sp>
        <p:nvSpPr>
          <p:cNvPr id="33" name="PlaceHolder 5"/>
          <p:cNvSpPr>
            <a:spLocks noGrp="1"/>
          </p:cNvSpPr>
          <p:nvPr>
            <p:ph type="body"/>
          </p:nvPr>
        </p:nvSpPr>
        <p:spPr>
          <a:xfrm>
            <a:off x="502920" y="4054320"/>
            <a:ext cx="4422240" cy="20872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2920" y="1768320"/>
            <a:ext cx="9062640" cy="4376520"/>
          </a:xfrm>
          <a:prstGeom prst="rect">
            <a:avLst/>
          </a:prstGeom>
        </p:spPr>
        <p:txBody>
          <a:bodyPr lIns="0" tIns="0" rIns="0" bIns="0"/>
          <a:lstStyle/>
          <a:p>
            <a:endParaRPr/>
          </a:p>
        </p:txBody>
      </p:sp>
      <p:sp>
        <p:nvSpPr>
          <p:cNvPr id="36" name="PlaceHolder 3"/>
          <p:cNvSpPr>
            <a:spLocks noGrp="1"/>
          </p:cNvSpPr>
          <p:nvPr>
            <p:ph type="body"/>
          </p:nvPr>
        </p:nvSpPr>
        <p:spPr>
          <a:xfrm>
            <a:off x="502920" y="1768320"/>
            <a:ext cx="9062640" cy="43765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1760" y="1767960"/>
            <a:ext cx="5484960" cy="4376520"/>
          </a:xfrm>
          <a:prstGeom prst="rect">
            <a:avLst/>
          </a:prstGeom>
          <a:ln>
            <a:noFill/>
          </a:ln>
        </p:spPr>
      </p:pic>
      <p:pic>
        <p:nvPicPr>
          <p:cNvPr id="38" name="Picture 37"/>
          <p:cNvPicPr/>
          <p:nvPr/>
        </p:nvPicPr>
        <p:blipFill>
          <a:blip r:embed="rId2"/>
          <a:stretch>
            <a:fillRect/>
          </a:stretch>
        </p:blipFill>
        <p:spPr>
          <a:xfrm>
            <a:off x="2291760" y="1767960"/>
            <a:ext cx="5484960" cy="43765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502920" y="1768320"/>
            <a:ext cx="9062640" cy="43768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502920" y="1768320"/>
            <a:ext cx="9062640" cy="43765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50" name="PlaceHolder 3"/>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2920" y="301680"/>
            <a:ext cx="9062640" cy="58154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55" name="PlaceHolder 3"/>
          <p:cNvSpPr>
            <a:spLocks noGrp="1"/>
          </p:cNvSpPr>
          <p:nvPr>
            <p:ph type="body"/>
          </p:nvPr>
        </p:nvSpPr>
        <p:spPr>
          <a:xfrm>
            <a:off x="502920" y="4054320"/>
            <a:ext cx="4422240" cy="2087280"/>
          </a:xfrm>
          <a:prstGeom prst="rect">
            <a:avLst/>
          </a:prstGeom>
        </p:spPr>
        <p:txBody>
          <a:bodyPr lIns="0" tIns="0" rIns="0" bIns="0"/>
          <a:lstStyle/>
          <a:p>
            <a:endParaRPr/>
          </a:p>
        </p:txBody>
      </p:sp>
      <p:sp>
        <p:nvSpPr>
          <p:cNvPr id="56" name="PlaceHolder 4"/>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2920" y="1768320"/>
            <a:ext cx="9062640" cy="43768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59"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60" name="PlaceHolder 4"/>
          <p:cNvSpPr>
            <a:spLocks noGrp="1"/>
          </p:cNvSpPr>
          <p:nvPr>
            <p:ph type="body"/>
          </p:nvPr>
        </p:nvSpPr>
        <p:spPr>
          <a:xfrm>
            <a:off x="5146560" y="4054320"/>
            <a:ext cx="4422240" cy="20872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63"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64" name="PlaceHolder 4"/>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502920" y="1768320"/>
            <a:ext cx="9062640" cy="2087280"/>
          </a:xfrm>
          <a:prstGeom prst="rect">
            <a:avLst/>
          </a:prstGeom>
        </p:spPr>
        <p:txBody>
          <a:bodyPr lIns="0" tIns="0" rIns="0" bIns="0"/>
          <a:lstStyle/>
          <a:p>
            <a:endParaRPr/>
          </a:p>
        </p:txBody>
      </p:sp>
      <p:sp>
        <p:nvSpPr>
          <p:cNvPr id="67" name="PlaceHolder 3"/>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70"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71" name="PlaceHolder 4"/>
          <p:cNvSpPr>
            <a:spLocks noGrp="1"/>
          </p:cNvSpPr>
          <p:nvPr>
            <p:ph type="body"/>
          </p:nvPr>
        </p:nvSpPr>
        <p:spPr>
          <a:xfrm>
            <a:off x="5146560" y="4054320"/>
            <a:ext cx="4422240" cy="2087280"/>
          </a:xfrm>
          <a:prstGeom prst="rect">
            <a:avLst/>
          </a:prstGeom>
        </p:spPr>
        <p:txBody>
          <a:bodyPr lIns="0" tIns="0" rIns="0" bIns="0"/>
          <a:lstStyle/>
          <a:p>
            <a:endParaRPr/>
          </a:p>
        </p:txBody>
      </p:sp>
      <p:sp>
        <p:nvSpPr>
          <p:cNvPr id="72" name="PlaceHolder 5"/>
          <p:cNvSpPr>
            <a:spLocks noGrp="1"/>
          </p:cNvSpPr>
          <p:nvPr>
            <p:ph type="body"/>
          </p:nvPr>
        </p:nvSpPr>
        <p:spPr>
          <a:xfrm>
            <a:off x="502920" y="4054320"/>
            <a:ext cx="4422240" cy="20872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502920" y="1768320"/>
            <a:ext cx="9062640" cy="4376520"/>
          </a:xfrm>
          <a:prstGeom prst="rect">
            <a:avLst/>
          </a:prstGeom>
        </p:spPr>
        <p:txBody>
          <a:bodyPr lIns="0" tIns="0" rIns="0" bIns="0"/>
          <a:lstStyle/>
          <a:p>
            <a:endParaRPr/>
          </a:p>
        </p:txBody>
      </p:sp>
      <p:sp>
        <p:nvSpPr>
          <p:cNvPr id="75" name="PlaceHolder 3"/>
          <p:cNvSpPr>
            <a:spLocks noGrp="1"/>
          </p:cNvSpPr>
          <p:nvPr>
            <p:ph type="body"/>
          </p:nvPr>
        </p:nvSpPr>
        <p:spPr>
          <a:xfrm>
            <a:off x="502920" y="1768320"/>
            <a:ext cx="9062640" cy="437652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291760" y="1767960"/>
            <a:ext cx="5484960" cy="4376520"/>
          </a:xfrm>
          <a:prstGeom prst="rect">
            <a:avLst/>
          </a:prstGeom>
          <a:ln>
            <a:noFill/>
          </a:ln>
        </p:spPr>
      </p:pic>
      <p:pic>
        <p:nvPicPr>
          <p:cNvPr id="77" name="Picture 76"/>
          <p:cNvPicPr/>
          <p:nvPr/>
        </p:nvPicPr>
        <p:blipFill>
          <a:blip r:embed="rId2"/>
          <a:stretch>
            <a:fillRect/>
          </a:stretch>
        </p:blipFill>
        <p:spPr>
          <a:xfrm>
            <a:off x="2291760" y="1767960"/>
            <a:ext cx="5484960" cy="43765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a:xfrm>
            <a:off x="3426713" y="7031198"/>
            <a:ext cx="3227200" cy="377984"/>
          </a:xfrm>
          <a:prstGeom prst="rect">
            <a:avLst/>
          </a:prstGeom>
        </p:spPr>
        <p:txBody>
          <a:bodyPr lIns="100794" tIns="50397" rIns="100794" bIns="50397"/>
          <a:lstStyle>
            <a:lvl1pPr>
              <a:defRPr/>
            </a:lvl1pPr>
          </a:lstStyle>
          <a:p>
            <a:pPr>
              <a:defRPr/>
            </a:pPr>
            <a:endParaRPr/>
          </a:p>
        </p:txBody>
      </p:sp>
      <p:sp>
        <p:nvSpPr>
          <p:cNvPr id="3" name="Holder 5"/>
          <p:cNvSpPr>
            <a:spLocks noGrp="1"/>
          </p:cNvSpPr>
          <p:nvPr>
            <p:ph type="dt" sz="half" idx="11"/>
          </p:nvPr>
        </p:nvSpPr>
        <p:spPr>
          <a:xfrm>
            <a:off x="504031" y="7031198"/>
            <a:ext cx="2318894" cy="377984"/>
          </a:xfrm>
          <a:prstGeom prst="rect">
            <a:avLst/>
          </a:prstGeom>
        </p:spPr>
        <p:txBody>
          <a:bodyPr lIns="100794" tIns="50397" rIns="100794" bIns="50397"/>
          <a:lstStyle>
            <a:lvl1pPr>
              <a:defRPr/>
            </a:lvl1pPr>
          </a:lstStyle>
          <a:p>
            <a:pPr>
              <a:defRPr/>
            </a:pPr>
            <a:fld id="{A7812B21-BA24-4FB2-B6DE-E35057754695}" type="datetimeFigureOut">
              <a:rPr lang="en-US"/>
              <a:pPr>
                <a:defRPr/>
              </a:pPr>
              <a:t>10/27/2017</a:t>
            </a:fld>
            <a:endParaRPr lang="en-US"/>
          </a:p>
        </p:txBody>
      </p:sp>
      <p:sp>
        <p:nvSpPr>
          <p:cNvPr id="4" name="Holder 6"/>
          <p:cNvSpPr>
            <a:spLocks noGrp="1"/>
          </p:cNvSpPr>
          <p:nvPr>
            <p:ph type="sldNum" sz="quarter" idx="12"/>
          </p:nvPr>
        </p:nvSpPr>
        <p:spPr>
          <a:xfrm>
            <a:off x="7257701" y="7031198"/>
            <a:ext cx="2318893" cy="377984"/>
          </a:xfrm>
          <a:prstGeom prst="rect">
            <a:avLst/>
          </a:prstGeom>
        </p:spPr>
        <p:txBody>
          <a:bodyPr lIns="100794" tIns="50397" rIns="100794" bIns="50397"/>
          <a:lstStyle>
            <a:lvl1pPr>
              <a:defRPr/>
            </a:lvl1pPr>
          </a:lstStyle>
          <a:p>
            <a:pPr>
              <a:defRPr/>
            </a:pPr>
            <a:fld id="{BABD6A4D-3782-4D50-9AAE-912B8CE1EED3}" type="slidenum">
              <a:rPr/>
              <a:pPr>
                <a:defRPr/>
              </a:pPr>
              <a:t>‹#›</a:t>
            </a:fld>
            <a:endParaRPr/>
          </a:p>
        </p:txBody>
      </p:sp>
    </p:spTree>
    <p:extLst>
      <p:ext uri="{BB962C8B-B14F-4D97-AF65-F5344CB8AC3E}">
        <p14:creationId xmlns:p14="http://schemas.microsoft.com/office/powerpoint/2010/main" val="234176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768320"/>
            <a:ext cx="9062640" cy="43765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11" name="PlaceHolder 3"/>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680"/>
            <a:ext cx="9062640" cy="58154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16" name="PlaceHolder 3"/>
          <p:cNvSpPr>
            <a:spLocks noGrp="1"/>
          </p:cNvSpPr>
          <p:nvPr>
            <p:ph type="body"/>
          </p:nvPr>
        </p:nvSpPr>
        <p:spPr>
          <a:xfrm>
            <a:off x="502920" y="4054320"/>
            <a:ext cx="4422240" cy="2087280"/>
          </a:xfrm>
          <a:prstGeom prst="rect">
            <a:avLst/>
          </a:prstGeom>
        </p:spPr>
        <p:txBody>
          <a:bodyPr lIns="0" tIns="0" rIns="0" bIns="0"/>
          <a:lstStyle/>
          <a:p>
            <a:endParaRPr/>
          </a:p>
        </p:txBody>
      </p:sp>
      <p:sp>
        <p:nvSpPr>
          <p:cNvPr id="17" name="PlaceHolder 4"/>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20"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21" name="PlaceHolder 4"/>
          <p:cNvSpPr>
            <a:spLocks noGrp="1"/>
          </p:cNvSpPr>
          <p:nvPr>
            <p:ph type="body"/>
          </p:nvPr>
        </p:nvSpPr>
        <p:spPr>
          <a:xfrm>
            <a:off x="5146560" y="4054320"/>
            <a:ext cx="4422240" cy="20872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24"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25" name="PlaceHolder 4"/>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p:cNvPicPr/>
          <p:nvPr/>
        </p:nvPicPr>
        <p:blipFill>
          <a:blip r:embed="rId14"/>
          <a:stretch>
            <a:fillRect/>
          </a:stretch>
        </p:blipFill>
        <p:spPr>
          <a:xfrm>
            <a:off x="0" y="-11520"/>
            <a:ext cx="10078560" cy="1379160"/>
          </a:xfrm>
          <a:prstGeom prst="rect">
            <a:avLst/>
          </a:prstGeom>
          <a:ln>
            <a:noFill/>
          </a:ln>
        </p:spPr>
      </p:pic>
      <p:pic>
        <p:nvPicPr>
          <p:cNvPr id="6" name="Picture 5"/>
          <p:cNvPicPr/>
          <p:nvPr/>
        </p:nvPicPr>
        <p:blipFill>
          <a:blip r:embed="rId15"/>
          <a:stretch>
            <a:fillRect/>
          </a:stretch>
        </p:blipFill>
        <p:spPr>
          <a:xfrm>
            <a:off x="36360" y="6401160"/>
            <a:ext cx="1547640" cy="1158480"/>
          </a:xfrm>
          <a:prstGeom prst="rect">
            <a:avLst/>
          </a:prstGeom>
          <a:ln>
            <a:noFill/>
          </a:ln>
        </p:spPr>
      </p:pic>
      <p:sp>
        <p:nvSpPr>
          <p:cNvPr id="2" name="CustomShape 1"/>
          <p:cNvSpPr/>
          <p:nvPr/>
        </p:nvSpPr>
        <p:spPr>
          <a:xfrm>
            <a:off x="1869120" y="6823080"/>
            <a:ext cx="7476840" cy="377640"/>
          </a:xfrm>
          <a:prstGeom prst="rect">
            <a:avLst/>
          </a:prstGeom>
          <a:solidFill>
            <a:srgbClr val="FF950E"/>
          </a:solidFill>
          <a:ln>
            <a:noFill/>
          </a:ln>
        </p:spPr>
        <p:txBody>
          <a:bodyPr lIns="90000" tIns="45000" rIns="90000" bIns="45000" anchor="ctr"/>
          <a:lstStyle/>
          <a:p>
            <a:pPr>
              <a:lnSpc>
                <a:spcPct val="100000"/>
              </a:lnSpc>
            </a:pPr>
            <a:r>
              <a:rPr lang="en-IN" sz="1300" b="1">
                <a:solidFill>
                  <a:srgbClr val="FFFFFF"/>
                </a:solidFill>
                <a:latin typeface="Arial"/>
              </a:rPr>
              <a:t>In Compliance with ISO 9001 | Cost effective | Quality | Training | IT Infrastructure Services</a:t>
            </a:r>
            <a:endParaRPr/>
          </a:p>
        </p:txBody>
      </p:sp>
      <p:sp>
        <p:nvSpPr>
          <p:cNvPr id="3" name="PlaceHolder 2"/>
          <p:cNvSpPr>
            <a:spLocks noGrp="1"/>
          </p:cNvSpPr>
          <p:nvPr>
            <p:ph type="title"/>
          </p:nvPr>
        </p:nvSpPr>
        <p:spPr>
          <a:xfrm>
            <a:off x="502920" y="301680"/>
            <a:ext cx="9062640" cy="1254240"/>
          </a:xfrm>
          <a:prstGeom prst="rect">
            <a:avLst/>
          </a:prstGeom>
        </p:spPr>
        <p:txBody>
          <a:bodyPr lIns="0" tIns="0" rIns="0" bIns="0" anchor="ctr"/>
          <a:lstStyle/>
          <a:p>
            <a:r>
              <a:rPr lang="en-IN">
                <a:latin typeface="Arial"/>
              </a:rPr>
              <a:t>Click to edit the title text format</a:t>
            </a:r>
            <a:endParaRPr/>
          </a:p>
        </p:txBody>
      </p:sp>
      <p:sp>
        <p:nvSpPr>
          <p:cNvPr id="4" name="PlaceHolder 3"/>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8"/>
          <p:cNvPicPr/>
          <p:nvPr/>
        </p:nvPicPr>
        <p:blipFill>
          <a:blip r:embed="rId15"/>
          <a:stretch>
            <a:fillRect/>
          </a:stretch>
        </p:blipFill>
        <p:spPr>
          <a:xfrm>
            <a:off x="0" y="-11520"/>
            <a:ext cx="10078560" cy="1379160"/>
          </a:xfrm>
          <a:prstGeom prst="rect">
            <a:avLst/>
          </a:prstGeom>
          <a:ln>
            <a:noFill/>
          </a:ln>
        </p:spPr>
      </p:pic>
      <p:pic>
        <p:nvPicPr>
          <p:cNvPr id="40" name="Picture 39"/>
          <p:cNvPicPr/>
          <p:nvPr/>
        </p:nvPicPr>
        <p:blipFill>
          <a:blip r:embed="rId16"/>
          <a:stretch>
            <a:fillRect/>
          </a:stretch>
        </p:blipFill>
        <p:spPr>
          <a:xfrm>
            <a:off x="36360" y="6401160"/>
            <a:ext cx="1547640" cy="1158480"/>
          </a:xfrm>
          <a:prstGeom prst="rect">
            <a:avLst/>
          </a:prstGeom>
          <a:ln>
            <a:noFill/>
          </a:ln>
        </p:spPr>
      </p:pic>
      <p:sp>
        <p:nvSpPr>
          <p:cNvPr id="41" name="CustomShape 1"/>
          <p:cNvSpPr/>
          <p:nvPr/>
        </p:nvSpPr>
        <p:spPr>
          <a:xfrm>
            <a:off x="1869120" y="6823080"/>
            <a:ext cx="7476840" cy="377640"/>
          </a:xfrm>
          <a:prstGeom prst="rect">
            <a:avLst/>
          </a:prstGeom>
          <a:solidFill>
            <a:srgbClr val="FF950E"/>
          </a:solidFill>
          <a:ln>
            <a:noFill/>
          </a:ln>
        </p:spPr>
        <p:txBody>
          <a:bodyPr lIns="90000" tIns="45000" rIns="90000" bIns="45000" anchor="ctr"/>
          <a:lstStyle/>
          <a:p>
            <a:pPr>
              <a:lnSpc>
                <a:spcPct val="100000"/>
              </a:lnSpc>
            </a:pPr>
            <a:r>
              <a:rPr lang="en-IN" sz="1300" b="1">
                <a:solidFill>
                  <a:srgbClr val="FFFFFF"/>
                </a:solidFill>
                <a:latin typeface="Arial"/>
              </a:rPr>
              <a:t>In Compliance with ISO 9001 | Cost effective | Quality | Training | IT Infrastructure Services</a:t>
            </a:r>
            <a:endParaRPr/>
          </a:p>
        </p:txBody>
      </p:sp>
      <p:sp>
        <p:nvSpPr>
          <p:cNvPr id="42" name="PlaceHolder 2"/>
          <p:cNvSpPr>
            <a:spLocks noGrp="1"/>
          </p:cNvSpPr>
          <p:nvPr>
            <p:ph type="title"/>
          </p:nvPr>
        </p:nvSpPr>
        <p:spPr>
          <a:xfrm>
            <a:off x="502920" y="301680"/>
            <a:ext cx="9062640" cy="1254240"/>
          </a:xfrm>
          <a:prstGeom prst="rect">
            <a:avLst/>
          </a:prstGeom>
        </p:spPr>
        <p:txBody>
          <a:bodyPr lIns="0" tIns="0" rIns="0" bIns="0" anchor="ctr"/>
          <a:lstStyle/>
          <a:p>
            <a:r>
              <a:rPr lang="en-IN">
                <a:latin typeface="Arial"/>
              </a:rPr>
              <a:t>Click to edit the title text format</a:t>
            </a:r>
            <a:endParaRPr/>
          </a:p>
        </p:txBody>
      </p:sp>
      <p:sp>
        <p:nvSpPr>
          <p:cNvPr id="43" name="PlaceHolder 3"/>
          <p:cNvSpPr>
            <a:spLocks noGrp="1"/>
          </p:cNvSpPr>
          <p:nvPr>
            <p:ph type="body"/>
          </p:nvPr>
        </p:nvSpPr>
        <p:spPr>
          <a:xfrm>
            <a:off x="502920" y="1768320"/>
            <a:ext cx="9062640" cy="4376520"/>
          </a:xfrm>
          <a:prstGeom prst="rect">
            <a:avLst/>
          </a:prstGeom>
        </p:spPr>
        <p:txBody>
          <a:bodyPr lIns="0" tIns="24120" rIns="0" bIns="0"/>
          <a:lstStyle/>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msdn.microsoft.com/en-us/library/vstudio/bb546158.aspx" TargetMode="External"/><Relationship Id="rId2" Type="http://schemas.openxmlformats.org/officeDocument/2006/relationships/hyperlink" Target="http://msdn.microsoft.com/en-us/library/system.linq.expressions.expressionvisitor.aspx"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www.linqpad.net/" TargetMode="Externa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csharp/programming-guide/nullable-types/using-nullable-types" TargetMode="External"/><Relationship Id="rId2" Type="http://schemas.openxmlformats.org/officeDocument/2006/relationships/hyperlink" Target="https://docs.microsoft.com/en-us/dotnet/api/system.nullable"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7.jpe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5005800" y="3688560"/>
            <a:ext cx="180360" cy="455760"/>
          </a:xfrm>
          <a:prstGeom prst="rect">
            <a:avLst/>
          </a:prstGeom>
          <a:noFill/>
          <a:ln>
            <a:noFill/>
          </a:ln>
        </p:spPr>
      </p:sp>
      <p:pic>
        <p:nvPicPr>
          <p:cNvPr id="84" name="Picture 83"/>
          <p:cNvPicPr/>
          <p:nvPr/>
        </p:nvPicPr>
        <p:blipFill>
          <a:blip r:embed="rId3"/>
          <a:stretch>
            <a:fillRect/>
          </a:stretch>
        </p:blipFill>
        <p:spPr>
          <a:xfrm>
            <a:off x="2560320" y="1828800"/>
            <a:ext cx="5120280" cy="338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315912" y="808037"/>
            <a:ext cx="8267700" cy="509883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p>
          <a:p>
            <a:pPr>
              <a:spcBef>
                <a:spcPts val="350"/>
              </a:spcBef>
              <a:buClr>
                <a:srgbClr val="495A79"/>
              </a:buClr>
              <a:buFont typeface="Arial" charset="0"/>
              <a:buChar char="•"/>
            </a:pPr>
            <a:r>
              <a:rPr lang="en-US" dirty="0">
                <a:latin typeface="Corbel" pitchFamily="34" charset="0"/>
                <a:ea typeface="Corbel" pitchFamily="34" charset="0"/>
                <a:cs typeface="Corbel" pitchFamily="34" charset="0"/>
              </a:rPr>
              <a:t>Add(),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Clear(),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Contains(),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CopyTo</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Remove(),Count,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IsReadOnly</a:t>
            </a:r>
            <a:endParaRPr lang="en-US" dirty="0">
              <a:latin typeface="Corbel" pitchFamily="34" charset="0"/>
              <a:ea typeface="Corbel" pitchFamily="34" charset="0"/>
              <a:cs typeface="Corbel" pitchFamily="34" charset="0"/>
            </a:endParaRPr>
          </a:p>
          <a:p>
            <a:pPr>
              <a:lnSpc>
                <a:spcPts val="1063"/>
              </a:lnSpc>
              <a:spcBef>
                <a:spcPts val="588"/>
              </a:spcBef>
              <a:buClr>
                <a:srgbClr val="495A79"/>
              </a:buClr>
              <a:buFont typeface="Arial" charset="0"/>
              <a:buChar char="•"/>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smtClean="0">
                <a:latin typeface="Corbel" pitchFamily="34" charset="0"/>
                <a:ea typeface="Corbel" pitchFamily="34" charset="0"/>
                <a:cs typeface="Corbel" pitchFamily="34" charset="0"/>
              </a:rPr>
              <a:t>this</a:t>
            </a:r>
          </a:p>
          <a:p>
            <a:pPr>
              <a:lnSpc>
                <a:spcPts val="1063"/>
              </a:lnSpc>
              <a:spcBef>
                <a:spcPts val="588"/>
              </a:spcBef>
              <a:buClr>
                <a:srgbClr val="495A79"/>
              </a:buClr>
            </a:pPr>
            <a:r>
              <a:rPr lang="en-US" dirty="0" smtClean="0">
                <a:latin typeface="Corbel" pitchFamily="34" charset="0"/>
                <a:ea typeface="Corbel" pitchFamily="34" charset="0"/>
                <a:cs typeface="Corbel" pitchFamily="34" charset="0"/>
              </a:rPr>
              <a:t>interface</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add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remove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elements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pPr>
            <a:r>
              <a:rPr lang="en-US" dirty="0" smtClean="0">
                <a:latin typeface="Corbel" pitchFamily="34" charset="0"/>
                <a:ea typeface="Corbel" pitchFamily="34" charset="0"/>
                <a:cs typeface="Corbel" pitchFamily="34" charset="0"/>
              </a:rPr>
              <a:t>interface</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inherits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non-generic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With</a:t>
            </a:r>
            <a:r>
              <a:rPr lang="en-US" dirty="0">
                <a:latin typeface="Times New Roman" pitchFamily="18" charset="0"/>
                <a:cs typeface="Times New Roman" pitchFamily="18" charset="0"/>
              </a:rPr>
              <a:t> </a:t>
            </a:r>
            <a:r>
              <a:rPr lang="en-US" dirty="0" smtClean="0">
                <a:latin typeface="Corbel" pitchFamily="34" charset="0"/>
                <a:ea typeface="Corbel" pitchFamily="34" charset="0"/>
                <a:cs typeface="Corbel" pitchFamily="34" charset="0"/>
              </a:rPr>
              <a:t>this</a:t>
            </a:r>
          </a:p>
          <a:p>
            <a:pPr>
              <a:lnSpc>
                <a:spcPts val="1063"/>
              </a:lnSpc>
              <a:spcBef>
                <a:spcPts val="588"/>
              </a:spcBef>
              <a:buClr>
                <a:srgbClr val="495A79"/>
              </a:buClr>
            </a:pPr>
            <a:r>
              <a:rPr lang="en-US" dirty="0" smtClean="0">
                <a:latin typeface="Corbel" pitchFamily="34" charset="0"/>
                <a:ea typeface="Corbel" pitchFamily="34" charset="0"/>
                <a:cs typeface="Corbel" pitchFamily="34" charset="0"/>
              </a:rPr>
              <a:t>it</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possible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pass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objects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implementing</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require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pPr>
            <a:r>
              <a:rPr lang="en-US" dirty="0" err="1" smtClean="0">
                <a:latin typeface="Corbel" pitchFamily="34" charset="0"/>
                <a:ea typeface="Corbel" pitchFamily="34" charset="0"/>
                <a:cs typeface="Corbel" pitchFamily="34" charset="0"/>
              </a:rPr>
              <a:t>IEnumerable</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objects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parameters.</a:t>
            </a:r>
          </a:p>
          <a:p>
            <a:pPr>
              <a:spcBef>
                <a:spcPts val="888"/>
              </a:spcBef>
            </a:pP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p>
          <a:p>
            <a:pPr>
              <a:spcBef>
                <a:spcPts val="350"/>
              </a:spcBef>
              <a:buClr>
                <a:srgbClr val="495A79"/>
              </a:buClr>
              <a:buFont typeface="Arial" charset="0"/>
              <a:buChar char="•"/>
            </a:pPr>
            <a:r>
              <a:rPr lang="en-US" dirty="0">
                <a:latin typeface="Corbel" pitchFamily="34" charset="0"/>
                <a:ea typeface="Corbel" pitchFamily="34" charset="0"/>
                <a:cs typeface="Corbel" pitchFamily="34" charset="0"/>
              </a:rPr>
              <a:t>Insert(),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RemoveAt</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IndexOf</a:t>
            </a:r>
            <a:r>
              <a:rPr lang="en-US" dirty="0">
                <a:latin typeface="Corbel" pitchFamily="34" charset="0"/>
                <a:ea typeface="Corbel" pitchFamily="34" charset="0"/>
                <a:cs typeface="Corbel" pitchFamily="34" charset="0"/>
              </a:rPr>
              <a:t>(),Item</a:t>
            </a:r>
          </a:p>
          <a:p>
            <a:pPr>
              <a:lnSpc>
                <a:spcPts val="1063"/>
              </a:lnSpc>
              <a:spcBef>
                <a:spcPts val="588"/>
              </a:spcBef>
              <a:buClr>
                <a:srgbClr val="495A79"/>
              </a:buClr>
              <a:buFont typeface="Arial" charset="0"/>
              <a:buChar char="•"/>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allows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you</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access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using</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indexer.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also</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buFont typeface="Arial" charset="0"/>
              <a:buChar char="•"/>
            </a:pPr>
            <a:r>
              <a:rPr lang="en-US" dirty="0" smtClean="0">
                <a:latin typeface="Corbel" pitchFamily="34" charset="0"/>
                <a:ea typeface="Corbel" pitchFamily="34" charset="0"/>
                <a:cs typeface="Corbel" pitchFamily="34" charset="0"/>
              </a:rPr>
              <a:t>possible</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insert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remove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elements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position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Similar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buFont typeface="Arial" charset="0"/>
              <a:buChar char="•"/>
            </a:pPr>
            <a:r>
              <a:rPr lang="en-US" dirty="0" err="1" smtClean="0">
                <a:latin typeface="Corbel" pitchFamily="34" charset="0"/>
                <a:ea typeface="Corbel" pitchFamily="34" charset="0"/>
                <a:cs typeface="Corbel" pitchFamily="34" charset="0"/>
              </a:rPr>
              <a:t>ICollection</a:t>
            </a:r>
            <a:r>
              <a:rPr lang="en-US" dirty="0" smtClean="0">
                <a:latin typeface="Corbel" pitchFamily="34" charset="0"/>
                <a:ea typeface="Corbel" pitchFamily="34" charset="0"/>
                <a:cs typeface="Corbel" pitchFamily="34" charset="0"/>
              </a:rPr>
              <a:t>&lt;T</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inherits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smtClean="0">
                <a:latin typeface="Corbel" pitchFamily="34" charset="0"/>
                <a:ea typeface="Corbel" pitchFamily="34" charset="0"/>
                <a:cs typeface="Corbel" pitchFamily="34" charset="0"/>
              </a:rPr>
              <a:t>.</a:t>
            </a:r>
          </a:p>
          <a:p>
            <a:pPr>
              <a:lnSpc>
                <a:spcPts val="1063"/>
              </a:lnSpc>
              <a:spcBef>
                <a:spcPts val="588"/>
              </a:spcBef>
              <a:buClr>
                <a:srgbClr val="495A79"/>
              </a:buClr>
            </a:pPr>
            <a:endParaRPr lang="en-US" dirty="0">
              <a:latin typeface="Corbel" pitchFamily="34" charset="0"/>
              <a:ea typeface="Corbel" pitchFamily="34" charset="0"/>
              <a:cs typeface="Corbel" pitchFamily="34" charset="0"/>
            </a:endParaRPr>
          </a:p>
          <a:p>
            <a:pPr>
              <a:spcBef>
                <a:spcPts val="888"/>
              </a:spcBef>
            </a:pP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&lt;T&gt;</a:t>
            </a:r>
          </a:p>
          <a:p>
            <a:pPr>
              <a:spcBef>
                <a:spcPts val="350"/>
              </a:spcBef>
              <a:buClr>
                <a:srgbClr val="495A79"/>
              </a:buClr>
              <a:buFont typeface="Arial" charset="0"/>
              <a:buChar char="•"/>
            </a:pPr>
            <a:r>
              <a:rPr lang="en-US" dirty="0" err="1">
                <a:latin typeface="Corbel" pitchFamily="34" charset="0"/>
                <a:ea typeface="Corbel" pitchFamily="34" charset="0"/>
                <a:cs typeface="Corbel" pitchFamily="34" charset="0"/>
              </a:rPr>
              <a:t>GetEnumerator</a:t>
            </a:r>
            <a:r>
              <a:rPr lang="en-US" dirty="0">
                <a:latin typeface="Corbel" pitchFamily="34" charset="0"/>
                <a:ea typeface="Corbel" pitchFamily="34" charset="0"/>
                <a:cs typeface="Corbel" pitchFamily="34" charset="0"/>
              </a:rPr>
              <a:t>()</a:t>
            </a:r>
          </a:p>
          <a:p>
            <a:pPr>
              <a:lnSpc>
                <a:spcPts val="1063"/>
              </a:lnSpc>
              <a:spcBef>
                <a:spcPts val="588"/>
              </a:spcBef>
              <a:buClr>
                <a:srgbClr val="495A79"/>
              </a:buClr>
              <a:buFont typeface="Arial" charset="0"/>
              <a:buChar char="•"/>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required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foreach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statement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with</a:t>
            </a:r>
            <a:r>
              <a:rPr lang="en-US" dirty="0">
                <a:latin typeface="Times New Roman" pitchFamily="18" charset="0"/>
                <a:cs typeface="Times New Roman" pitchFamily="18" charset="0"/>
              </a:rPr>
              <a:t> </a:t>
            </a:r>
            <a:r>
              <a:rPr lang="en-US" dirty="0" smtClean="0">
                <a:latin typeface="Corbel" pitchFamily="34" charset="0"/>
                <a:ea typeface="Corbel" pitchFamily="34" charset="0"/>
                <a:cs typeface="Corbel" pitchFamily="34" charset="0"/>
              </a:rPr>
              <a:t>the</a:t>
            </a:r>
          </a:p>
          <a:p>
            <a:pPr>
              <a:lnSpc>
                <a:spcPts val="1063"/>
              </a:lnSpc>
              <a:spcBef>
                <a:spcPts val="588"/>
              </a:spcBef>
              <a:buClr>
                <a:srgbClr val="495A79"/>
              </a:buClr>
              <a:buFont typeface="Arial" charset="0"/>
              <a:buChar char="•"/>
            </a:pP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defines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GetEnumerator</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returns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buFont typeface="Arial" charset="0"/>
              <a:buChar char="•"/>
            </a:pPr>
            <a:r>
              <a:rPr lang="en-US" dirty="0" smtClean="0">
                <a:latin typeface="Corbel" pitchFamily="34" charset="0"/>
                <a:ea typeface="Corbel" pitchFamily="34" charset="0"/>
                <a:cs typeface="Corbel" pitchFamily="34" charset="0"/>
              </a:rPr>
              <a:t>enumerator</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implementing</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IEnumerator</a:t>
            </a:r>
            <a:r>
              <a:rPr lang="en-US" dirty="0">
                <a:latin typeface="Corbel" pitchFamily="34" charset="0"/>
                <a:ea typeface="Corbel" pitchFamily="34" charset="0"/>
                <a:cs typeface="Corbel" pitchFamily="34" charset="0"/>
              </a:rPr>
              <a:t>&lt;T&gt;.The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a:t>
            </a:r>
            <a:r>
              <a:rPr lang="en-US" dirty="0" smtClean="0">
                <a:latin typeface="Corbel" pitchFamily="34" charset="0"/>
                <a:ea typeface="Corbel" pitchFamily="34" charset="0"/>
                <a:cs typeface="Corbel" pitchFamily="34" charset="0"/>
              </a:rPr>
              <a:t>&gt;</a:t>
            </a:r>
          </a:p>
          <a:p>
            <a:pPr>
              <a:lnSpc>
                <a:spcPts val="1063"/>
              </a:lnSpc>
              <a:spcBef>
                <a:spcPts val="588"/>
              </a:spcBef>
              <a:buClr>
                <a:srgbClr val="495A79"/>
              </a:buClr>
              <a:buFont typeface="Arial" charset="0"/>
              <a:buChar char="•"/>
            </a:pP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inherits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smtClean="0">
                <a:latin typeface="Corbel" pitchFamily="34" charset="0"/>
                <a:ea typeface="Corbel" pitchFamily="34" charset="0"/>
                <a:cs typeface="Corbel" pitchFamily="34" charset="0"/>
              </a:rPr>
              <a:t>.</a:t>
            </a:r>
          </a:p>
          <a:p>
            <a:pPr>
              <a:lnSpc>
                <a:spcPts val="1063"/>
              </a:lnSpc>
              <a:spcBef>
                <a:spcPts val="588"/>
              </a:spcBef>
              <a:buClr>
                <a:srgbClr val="495A79"/>
              </a:buClr>
              <a:buFont typeface="Arial" charset="0"/>
              <a:buChar char="•"/>
            </a:pPr>
            <a:endParaRPr lang="en-US" dirty="0">
              <a:latin typeface="Corbel" pitchFamily="34" charset="0"/>
              <a:ea typeface="Corbel" pitchFamily="34" charset="0"/>
              <a:cs typeface="Corbel" pitchFamily="34" charset="0"/>
            </a:endParaRPr>
          </a:p>
        </p:txBody>
      </p:sp>
    </p:spTree>
    <p:extLst>
      <p:ext uri="{BB962C8B-B14F-4D97-AF65-F5344CB8AC3E}">
        <p14:creationId xmlns:p14="http://schemas.microsoft.com/office/powerpoint/2010/main" val="410318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905668" y="1057275"/>
            <a:ext cx="8269288" cy="5524589"/>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495A79"/>
              </a:buClr>
              <a:buFont typeface="Arial" charset="0"/>
              <a:buChar char="•"/>
            </a:pPr>
            <a:r>
              <a:rPr lang="en-US" sz="1600">
                <a:latin typeface="Corbel" pitchFamily="34" charset="0"/>
                <a:ea typeface="Corbel" pitchFamily="34" charset="0"/>
                <a:cs typeface="Corbel" pitchFamily="34" charset="0"/>
              </a:rPr>
              <a:t>Current</a:t>
            </a:r>
          </a:p>
          <a:p>
            <a:pPr>
              <a:spcBef>
                <a:spcPts val="600"/>
              </a:spcBef>
              <a:buClr>
                <a:srgbClr val="495A79"/>
              </a:buClr>
              <a:buFont typeface="Arial" charset="0"/>
              <a:buChar char="•"/>
            </a:pP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foreach</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statement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uses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enumerator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implementing</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accessing</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all</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elements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collection.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inherits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from</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non-generic</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IDisposable.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defines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MoveNext()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Reset(),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defines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type-safe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version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of</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property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Current.</a:t>
            </a:r>
          </a:p>
          <a:p>
            <a:pPr>
              <a:spcBef>
                <a:spcPts val="1175"/>
              </a:spcBef>
            </a:pPr>
            <a:r>
              <a:rPr lang="en-US">
                <a:latin typeface="Corbel" pitchFamily="34" charset="0"/>
                <a:ea typeface="Corbel" pitchFamily="34" charset="0"/>
                <a:cs typeface="Corbel" pitchFamily="34" charset="0"/>
              </a:rPr>
              <a:t>IDictionary&lt;TKey,</a:t>
            </a:r>
            <a:r>
              <a:rPr lang="en-US">
                <a:latin typeface="Times New Roman" pitchFamily="18" charset="0"/>
                <a:cs typeface="Times New Roman" pitchFamily="18" charset="0"/>
              </a:rPr>
              <a:t> </a:t>
            </a:r>
            <a:r>
              <a:rPr lang="en-US">
                <a:latin typeface="Corbel" pitchFamily="34" charset="0"/>
                <a:ea typeface="Corbel" pitchFamily="34" charset="0"/>
                <a:cs typeface="Corbel" pitchFamily="34" charset="0"/>
              </a:rPr>
              <a:t>TValue&gt;</a:t>
            </a:r>
          </a:p>
          <a:p>
            <a:pPr>
              <a:spcBef>
                <a:spcPts val="625"/>
              </a:spcBef>
              <a:buClr>
                <a:srgbClr val="495A79"/>
              </a:buClr>
              <a:buFont typeface="Arial" charset="0"/>
              <a:buChar char="•"/>
            </a:pPr>
            <a:r>
              <a:rPr lang="en-US" sz="1600">
                <a:latin typeface="Corbel" pitchFamily="34" charset="0"/>
                <a:ea typeface="Corbel" pitchFamily="34" charset="0"/>
                <a:cs typeface="Corbel" pitchFamily="34" charset="0"/>
              </a:rPr>
              <a:t>Add(),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ContainsKey(),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Remove(),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TryGetValue(),Item,</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Keys,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Values</a:t>
            </a:r>
          </a:p>
          <a:p>
            <a:pPr>
              <a:spcBef>
                <a:spcPts val="600"/>
              </a:spcBef>
              <a:buClr>
                <a:srgbClr val="495A79"/>
              </a:buClr>
              <a:buFont typeface="Arial" charset="0"/>
              <a:buChar char="•"/>
            </a:pP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IDictionary&lt;K,</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implemented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by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collections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whose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elements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have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key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value.</a:t>
            </a:r>
          </a:p>
          <a:p>
            <a:pPr>
              <a:spcBef>
                <a:spcPts val="1175"/>
              </a:spcBef>
            </a:pPr>
            <a:r>
              <a:rPr lang="en-US">
                <a:latin typeface="Corbel" pitchFamily="34" charset="0"/>
                <a:ea typeface="Corbel" pitchFamily="34" charset="0"/>
                <a:cs typeface="Corbel" pitchFamily="34" charset="0"/>
              </a:rPr>
              <a:t>IComparer&lt;T&gt;</a:t>
            </a:r>
          </a:p>
          <a:p>
            <a:pPr>
              <a:spcBef>
                <a:spcPts val="625"/>
              </a:spcBef>
              <a:buClr>
                <a:srgbClr val="495A79"/>
              </a:buClr>
              <a:buFont typeface="Arial" charset="0"/>
              <a:buChar char="•"/>
            </a:pPr>
            <a:r>
              <a:rPr lang="en-US" sz="1600">
                <a:latin typeface="Corbel" pitchFamily="34" charset="0"/>
                <a:ea typeface="Corbel" pitchFamily="34" charset="0"/>
                <a:cs typeface="Corbel" pitchFamily="34" charset="0"/>
              </a:rPr>
              <a:t>Compare()</a:t>
            </a:r>
          </a:p>
          <a:p>
            <a:pPr>
              <a:spcBef>
                <a:spcPts val="600"/>
              </a:spcBef>
              <a:buClr>
                <a:srgbClr val="495A79"/>
              </a:buClr>
              <a:buFont typeface="Arial" charset="0"/>
              <a:buChar char="•"/>
            </a:pP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IComparer&lt;T&gt;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used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to</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sort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elements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inside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collection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with</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Compare()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a:t>
            </a:r>
          </a:p>
          <a:p>
            <a:pPr>
              <a:spcBef>
                <a:spcPts val="1175"/>
              </a:spcBef>
            </a:pPr>
            <a:r>
              <a:rPr lang="en-US">
                <a:latin typeface="Corbel" pitchFamily="34" charset="0"/>
                <a:ea typeface="Corbel" pitchFamily="34" charset="0"/>
                <a:cs typeface="Corbel" pitchFamily="34" charset="0"/>
              </a:rPr>
              <a:t>IEqualityComparer&lt;T&gt;</a:t>
            </a:r>
          </a:p>
          <a:p>
            <a:pPr>
              <a:spcBef>
                <a:spcPts val="625"/>
              </a:spcBef>
              <a:buClr>
                <a:srgbClr val="495A79"/>
              </a:buClr>
              <a:buFont typeface="Arial" charset="0"/>
              <a:buChar char="•"/>
            </a:pPr>
            <a:r>
              <a:rPr lang="en-US" sz="1600">
                <a:latin typeface="Corbel" pitchFamily="34" charset="0"/>
                <a:ea typeface="Corbel" pitchFamily="34" charset="0"/>
                <a:cs typeface="Corbel" pitchFamily="34" charset="0"/>
              </a:rPr>
              <a:t>Equals(),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GetHashCode()</a:t>
            </a:r>
          </a:p>
          <a:p>
            <a:pPr algn="just">
              <a:spcBef>
                <a:spcPts val="600"/>
              </a:spcBef>
              <a:buClr>
                <a:srgbClr val="495A79"/>
              </a:buClr>
              <a:buFont typeface="Arial" charset="0"/>
              <a:buChar char="•"/>
            </a:pPr>
            <a:r>
              <a:rPr lang="en-US" sz="1600">
                <a:latin typeface="Corbel" pitchFamily="34" charset="0"/>
                <a:ea typeface="Corbel" pitchFamily="34" charset="0"/>
                <a:cs typeface="Corbel" pitchFamily="34" charset="0"/>
              </a:rPr>
              <a:t>IEqualityComparer&lt;T&gt;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second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to</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compare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With</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can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be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compared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equality.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GetHashCode()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should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return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unique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value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every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Equals()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returns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true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if</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are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equal,</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false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otherwise.</a:t>
            </a:r>
          </a:p>
        </p:txBody>
      </p:sp>
      <p:sp>
        <p:nvSpPr>
          <p:cNvPr id="3" name="object 2"/>
          <p:cNvSpPr txBox="1"/>
          <p:nvPr/>
        </p:nvSpPr>
        <p:spPr>
          <a:xfrm>
            <a:off x="905668" y="780276"/>
            <a:ext cx="1631950" cy="276999"/>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marL="12700" fontAlgn="auto">
              <a:spcBef>
                <a:spcPts val="0"/>
              </a:spcBef>
              <a:spcAft>
                <a:spcPts val="0"/>
              </a:spcAft>
              <a:defRPr/>
            </a:pPr>
            <a:r>
              <a:rPr spc="25" dirty="0">
                <a:latin typeface="Corbel"/>
                <a:cs typeface="Corbel"/>
              </a:rPr>
              <a:t>I</a:t>
            </a:r>
            <a:r>
              <a:rPr spc="35" dirty="0">
                <a:latin typeface="Corbel"/>
                <a:cs typeface="Corbel"/>
              </a:rPr>
              <a:t>E</a:t>
            </a:r>
            <a:r>
              <a:rPr spc="30" dirty="0">
                <a:latin typeface="Corbel"/>
                <a:cs typeface="Corbel"/>
              </a:rPr>
              <a:t>n</a:t>
            </a:r>
            <a:r>
              <a:rPr spc="25" dirty="0">
                <a:latin typeface="Corbel"/>
                <a:cs typeface="Corbel"/>
              </a:rPr>
              <a:t>u</a:t>
            </a:r>
            <a:r>
              <a:rPr dirty="0">
                <a:latin typeface="Corbel"/>
                <a:cs typeface="Corbel"/>
              </a:rPr>
              <a:t>m</a:t>
            </a:r>
            <a:r>
              <a:rPr spc="25" dirty="0">
                <a:latin typeface="Corbel"/>
                <a:cs typeface="Corbel"/>
              </a:rPr>
              <a:t>e</a:t>
            </a:r>
            <a:r>
              <a:rPr dirty="0">
                <a:latin typeface="Corbel"/>
                <a:cs typeface="Corbel"/>
              </a:rPr>
              <a:t>r</a:t>
            </a:r>
            <a:r>
              <a:rPr spc="15" dirty="0">
                <a:latin typeface="Corbel"/>
                <a:cs typeface="Corbel"/>
              </a:rPr>
              <a:t>a</a:t>
            </a:r>
            <a:r>
              <a:rPr spc="30" dirty="0">
                <a:latin typeface="Corbel"/>
                <a:cs typeface="Corbel"/>
              </a:rPr>
              <a:t>to</a:t>
            </a:r>
            <a:r>
              <a:rPr spc="40" dirty="0">
                <a:latin typeface="Corbel"/>
                <a:cs typeface="Corbel"/>
              </a:rPr>
              <a:t>r</a:t>
            </a:r>
            <a:r>
              <a:rPr spc="5" dirty="0">
                <a:latin typeface="Corbel"/>
                <a:cs typeface="Corbel"/>
              </a:rPr>
              <a:t>&lt;</a:t>
            </a:r>
            <a:r>
              <a:rPr spc="30" dirty="0">
                <a:latin typeface="Corbel"/>
                <a:cs typeface="Corbel"/>
              </a:rPr>
              <a:t>T</a:t>
            </a:r>
            <a:r>
              <a:rPr spc="-10" dirty="0">
                <a:latin typeface="Corbel"/>
                <a:cs typeface="Corbel"/>
              </a:rPr>
              <a:t>&gt;</a:t>
            </a:r>
            <a:endParaRPr>
              <a:latin typeface="Corbel"/>
              <a:cs typeface="Corbel"/>
            </a:endParaRPr>
          </a:p>
        </p:txBody>
      </p:sp>
    </p:spTree>
    <p:extLst>
      <p:ext uri="{BB962C8B-B14F-4D97-AF65-F5344CB8AC3E}">
        <p14:creationId xmlns:p14="http://schemas.microsoft.com/office/powerpoint/2010/main" val="99615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163512" y="960437"/>
            <a:ext cx="8013700" cy="581697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base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p>
          <a:p>
            <a:r>
              <a:rPr lang="en-US" dirty="0" err="1">
                <a:latin typeface="Corbel" pitchFamily="34" charset="0"/>
                <a:ea typeface="Corbel" pitchFamily="34" charset="0"/>
                <a:cs typeface="Corbel" pitchFamily="34" charset="0"/>
              </a:rPr>
              <a:t>System.Collections.Generic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namespace</a:t>
            </a:r>
            <a:r>
              <a:rPr lang="en-US" dirty="0" smtClean="0">
                <a:latin typeface="Corbel" pitchFamily="34" charset="0"/>
                <a:ea typeface="Corbel" pitchFamily="34" charset="0"/>
                <a:cs typeface="Corbel" pitchFamily="34" charset="0"/>
              </a:rPr>
              <a:t>.</a:t>
            </a:r>
          </a:p>
          <a:p>
            <a:endParaRPr lang="en-US" dirty="0">
              <a:latin typeface="Corbel" pitchFamily="34" charset="0"/>
              <a:ea typeface="Corbel" pitchFamily="34" charset="0"/>
              <a:cs typeface="Corbel" pitchFamily="34" charset="0"/>
            </a:endParaRPr>
          </a:p>
          <a:p>
            <a:r>
              <a:rPr lang="en-US" dirty="0" smtClean="0">
                <a:latin typeface="Corbel" pitchFamily="34" charset="0"/>
                <a:ea typeface="Corbel" pitchFamily="34" charset="0"/>
                <a:cs typeface="Corbel" pitchFamily="34" charset="0"/>
              </a:rPr>
              <a:t>The</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extends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&lt;T&gt;.</a:t>
            </a:r>
          </a:p>
          <a:p>
            <a:endParaRPr lang="en-US" dirty="0" smtClean="0">
              <a:latin typeface="Corbel" pitchFamily="34" charset="0"/>
              <a:ea typeface="Corbel" pitchFamily="34" charset="0"/>
              <a:cs typeface="Corbel" pitchFamily="34" charset="0"/>
            </a:endParaRPr>
          </a:p>
          <a:p>
            <a:r>
              <a:rPr lang="en-US" dirty="0" err="1" smtClean="0">
                <a:latin typeface="Corbel" pitchFamily="34" charset="0"/>
                <a:ea typeface="Corbel" pitchFamily="34" charset="0"/>
                <a:cs typeface="Corbel" pitchFamily="34" charset="0"/>
              </a:rPr>
              <a:t>IDictionary</a:t>
            </a:r>
            <a:r>
              <a:rPr lang="en-US" dirty="0" smtClean="0">
                <a:latin typeface="Corbel" pitchFamily="34" charset="0"/>
                <a:ea typeface="Corbel" pitchFamily="34" charset="0"/>
                <a:cs typeface="Corbel" pitchFamily="34" charset="0"/>
              </a:rPr>
              <a:t>&lt;</a:t>
            </a:r>
            <a:r>
              <a:rPr lang="en-US" dirty="0" err="1" smtClean="0">
                <a:latin typeface="Corbel" pitchFamily="34" charset="0"/>
                <a:ea typeface="Corbel" pitchFamily="34" charset="0"/>
                <a:cs typeface="Corbel" pitchFamily="34" charset="0"/>
              </a:rPr>
              <a:t>TKey</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TValue</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are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more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specialized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extend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p>
          <a:p>
            <a:endParaRPr lang="en-US" dirty="0" smtClean="0">
              <a:latin typeface="Corbel" pitchFamily="34" charset="0"/>
              <a:ea typeface="Corbel" pitchFamily="34" charset="0"/>
              <a:cs typeface="Corbel" pitchFamily="34" charset="0"/>
            </a:endParaRPr>
          </a:p>
          <a:p>
            <a:r>
              <a:rPr lang="en-US" dirty="0" smtClean="0">
                <a:latin typeface="Corbel" pitchFamily="34" charset="0"/>
                <a:ea typeface="Corbel" pitchFamily="34" charset="0"/>
                <a:cs typeface="Corbel" pitchFamily="34" charset="0"/>
              </a:rPr>
              <a:t>A</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IDictionary</a:t>
            </a:r>
            <a:r>
              <a:rPr lang="en-US" dirty="0">
                <a:latin typeface="Corbel" pitchFamily="34" charset="0"/>
                <a:ea typeface="Corbel" pitchFamily="34" charset="0"/>
                <a:cs typeface="Corbel" pitchFamily="34" charset="0"/>
              </a:rPr>
              <a:t>&lt;</a:t>
            </a:r>
            <a:r>
              <a:rPr lang="en-US" dirty="0" err="1">
                <a:latin typeface="Corbel" pitchFamily="34" charset="0"/>
                <a:ea typeface="Corbel" pitchFamily="34" charset="0"/>
                <a:cs typeface="Corbel" pitchFamily="34" charset="0"/>
              </a:rPr>
              <a:t>TKey</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TValue</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implementation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key/value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pairs,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like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Dictionary&lt;</a:t>
            </a:r>
            <a:r>
              <a:rPr lang="en-US" dirty="0" err="1">
                <a:latin typeface="Corbel" pitchFamily="34" charset="0"/>
                <a:ea typeface="Corbel" pitchFamily="34" charset="0"/>
                <a:cs typeface="Corbel" pitchFamily="34" charset="0"/>
              </a:rPr>
              <a:t>TKey</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TValue</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a:t>
            </a:r>
          </a:p>
          <a:p>
            <a:endParaRPr lang="en-US" dirty="0" smtClean="0">
              <a:latin typeface="Corbel" pitchFamily="34" charset="0"/>
              <a:ea typeface="Corbel" pitchFamily="34" charset="0"/>
              <a:cs typeface="Corbel" pitchFamily="34" charset="0"/>
            </a:endParaRPr>
          </a:p>
          <a:p>
            <a:r>
              <a:rPr lang="en-US" dirty="0" smtClean="0">
                <a:latin typeface="Corbel" pitchFamily="34" charset="0"/>
                <a:ea typeface="Corbel" pitchFamily="34" charset="0"/>
                <a:cs typeface="Corbel" pitchFamily="34" charset="0"/>
              </a:rPr>
              <a:t>A</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implementation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values,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members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accessed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index,</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like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List&lt;T&gt;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a:t>
            </a:r>
            <a:r>
              <a:rPr lang="en-US" dirty="0" smtClean="0">
                <a:latin typeface="Corbel" pitchFamily="34" charset="0"/>
                <a:ea typeface="Corbel" pitchFamily="34" charset="0"/>
                <a:cs typeface="Corbel" pitchFamily="34" charset="0"/>
              </a:rPr>
              <a:t>.</a:t>
            </a:r>
          </a:p>
          <a:p>
            <a:endParaRPr lang="en-US" dirty="0">
              <a:latin typeface="Corbel" pitchFamily="34" charset="0"/>
              <a:ea typeface="Corbel" pitchFamily="34" charset="0"/>
              <a:cs typeface="Corbel" pitchFamily="34" charset="0"/>
            </a:endParaRPr>
          </a:p>
          <a:p>
            <a:r>
              <a:rPr lang="en-US" dirty="0" err="1">
                <a:latin typeface="Corbel" pitchFamily="34" charset="0"/>
                <a:ea typeface="Corbel" pitchFamily="34" charset="0"/>
                <a:cs typeface="Corbel" pitchFamily="34" charset="0"/>
              </a:rPr>
              <a:t>IEnumerable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defines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one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GetEnumerator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which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returns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IEnumerator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turn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allows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readonly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access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with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foreach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statement.</a:t>
            </a:r>
          </a:p>
          <a:p>
            <a:endParaRPr lang="en-US" dirty="0" smtClean="0">
              <a:latin typeface="Corbel" pitchFamily="34" charset="0"/>
              <a:ea typeface="Corbel" pitchFamily="34" charset="0"/>
              <a:cs typeface="Corbel" pitchFamily="34" charset="0"/>
            </a:endParaRPr>
          </a:p>
          <a:p>
            <a:endParaRPr lang="en-US" dirty="0">
              <a:latin typeface="Corbel" pitchFamily="34" charset="0"/>
              <a:ea typeface="Corbel" pitchFamily="34" charset="0"/>
              <a:cs typeface="Corbel" pitchFamily="34" charset="0"/>
            </a:endParaRPr>
          </a:p>
          <a:p>
            <a:endParaRPr lang="en-US" dirty="0" smtClean="0">
              <a:latin typeface="Corbel" pitchFamily="34" charset="0"/>
              <a:ea typeface="Corbel" pitchFamily="34" charset="0"/>
              <a:cs typeface="Corbel" pitchFamily="34" charset="0"/>
            </a:endParaRPr>
          </a:p>
          <a:p>
            <a:endParaRPr lang="en-US" dirty="0">
              <a:latin typeface="Corbel" pitchFamily="34" charset="0"/>
              <a:ea typeface="Corbel" pitchFamily="34" charset="0"/>
              <a:cs typeface="Corbel" pitchFamily="34" charset="0"/>
            </a:endParaRPr>
          </a:p>
        </p:txBody>
      </p:sp>
    </p:spTree>
    <p:extLst>
      <p:ext uri="{BB962C8B-B14F-4D97-AF65-F5344CB8AC3E}">
        <p14:creationId xmlns:p14="http://schemas.microsoft.com/office/powerpoint/2010/main" val="340755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1451768" y="3128962"/>
            <a:ext cx="7177088" cy="26606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600">
                <a:latin typeface="Arial" charset="0"/>
              </a:rPr>
              <a:t>Generic</a:t>
            </a:r>
            <a:r>
              <a:rPr lang="en-US" sz="2600">
                <a:latin typeface="Times New Roman" pitchFamily="18" charset="0"/>
                <a:cs typeface="Times New Roman" pitchFamily="18" charset="0"/>
              </a:rPr>
              <a:t> </a:t>
            </a:r>
            <a:r>
              <a:rPr lang="en-US" sz="2600">
                <a:latin typeface="Arial" charset="0"/>
              </a:rPr>
              <a:t>Structs</a:t>
            </a:r>
          </a:p>
          <a:p>
            <a:pPr lvl="1">
              <a:spcBef>
                <a:spcPts val="400"/>
              </a:spcBef>
              <a:buClr>
                <a:srgbClr val="9A2C1F"/>
              </a:buClr>
              <a:buSzPct val="85000"/>
              <a:buFont typeface="Wingdings 2" pitchFamily="18" charset="2"/>
              <a:buChar char=""/>
            </a:pPr>
            <a:r>
              <a:rPr lang="en-US" sz="2400">
                <a:latin typeface="Arial" charset="0"/>
              </a:rPr>
              <a:t>Similar</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structs</a:t>
            </a:r>
            <a:r>
              <a:rPr lang="en-US" sz="2400">
                <a:latin typeface="Times New Roman" pitchFamily="18" charset="0"/>
                <a:cs typeface="Times New Roman" pitchFamily="18" charset="0"/>
              </a:rPr>
              <a:t> </a:t>
            </a:r>
            <a:r>
              <a:rPr lang="en-US" sz="2400">
                <a:latin typeface="Arial" charset="0"/>
              </a:rPr>
              <a:t>can</a:t>
            </a:r>
            <a:r>
              <a:rPr lang="en-US" sz="2400">
                <a:latin typeface="Times New Roman" pitchFamily="18" charset="0"/>
                <a:cs typeface="Times New Roman" pitchFamily="18" charset="0"/>
              </a:rPr>
              <a:t> </a:t>
            </a:r>
            <a:r>
              <a:rPr lang="en-US" sz="2400">
                <a:latin typeface="Arial" charset="0"/>
              </a:rPr>
              <a:t>be</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as</a:t>
            </a:r>
            <a:r>
              <a:rPr lang="en-US" sz="2400">
                <a:latin typeface="Times New Roman" pitchFamily="18" charset="0"/>
                <a:cs typeface="Times New Roman" pitchFamily="18" charset="0"/>
              </a:rPr>
              <a:t> </a:t>
            </a:r>
            <a:r>
              <a:rPr lang="en-US" sz="2400">
                <a:latin typeface="Arial" charset="0"/>
              </a:rPr>
              <a:t>well.</a:t>
            </a:r>
          </a:p>
          <a:p>
            <a:pPr lvl="1">
              <a:spcBef>
                <a:spcPts val="400"/>
              </a:spcBef>
              <a:buClr>
                <a:srgbClr val="9A2C1F"/>
              </a:buClr>
              <a:buSzPct val="85000"/>
              <a:buFont typeface="Wingdings 2" pitchFamily="18" charset="2"/>
              <a:buChar char=""/>
            </a:pPr>
            <a:r>
              <a:rPr lang="en-US" sz="2400">
                <a:latin typeface="Arial" charset="0"/>
              </a:rPr>
              <a:t>They</a:t>
            </a:r>
            <a:r>
              <a:rPr lang="en-US" sz="2400">
                <a:latin typeface="Times New Roman" pitchFamily="18" charset="0"/>
                <a:cs typeface="Times New Roman" pitchFamily="18" charset="0"/>
              </a:rPr>
              <a:t> </a:t>
            </a:r>
            <a:r>
              <a:rPr lang="en-US" sz="2400">
                <a:latin typeface="Arial" charset="0"/>
              </a:rPr>
              <a:t>are</a:t>
            </a:r>
            <a:r>
              <a:rPr lang="en-US" sz="2400">
                <a:latin typeface="Times New Roman" pitchFamily="18" charset="0"/>
                <a:cs typeface="Times New Roman" pitchFamily="18" charset="0"/>
              </a:rPr>
              <a:t> </a:t>
            </a:r>
            <a:r>
              <a:rPr lang="en-US" sz="2400">
                <a:latin typeface="Arial" charset="0"/>
              </a:rPr>
              <a:t>similar</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with</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exception</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inheritance</a:t>
            </a:r>
            <a:r>
              <a:rPr lang="en-US" sz="2400">
                <a:latin typeface="Times New Roman" pitchFamily="18" charset="0"/>
                <a:cs typeface="Times New Roman" pitchFamily="18" charset="0"/>
              </a:rPr>
              <a:t> </a:t>
            </a:r>
            <a:r>
              <a:rPr lang="en-US" sz="2400">
                <a:latin typeface="Arial" charset="0"/>
              </a:rPr>
              <a:t>features.</a:t>
            </a:r>
          </a:p>
          <a:p>
            <a:pPr lvl="1">
              <a:spcBef>
                <a:spcPts val="400"/>
              </a:spcBef>
              <a:buClr>
                <a:srgbClr val="9A2C1F"/>
              </a:buClr>
              <a:buSzPct val="85000"/>
              <a:buFont typeface="Wingdings 2" pitchFamily="18" charset="2"/>
              <a:buChar char=""/>
            </a:pPr>
            <a:r>
              <a:rPr lang="en-US" sz="2400">
                <a:latin typeface="Arial" charset="0"/>
              </a:rPr>
              <a:t>Ex:</a:t>
            </a:r>
          </a:p>
          <a:p>
            <a:pPr>
              <a:spcBef>
                <a:spcPts val="400"/>
              </a:spcBef>
            </a:pPr>
            <a:r>
              <a:rPr lang="en-US" sz="2000">
                <a:latin typeface="Arial" charset="0"/>
              </a:rPr>
              <a:t>public</a:t>
            </a:r>
            <a:r>
              <a:rPr lang="en-US" sz="2000">
                <a:latin typeface="Times New Roman" pitchFamily="18" charset="0"/>
                <a:cs typeface="Times New Roman" pitchFamily="18" charset="0"/>
              </a:rPr>
              <a:t> </a:t>
            </a:r>
            <a:r>
              <a:rPr lang="en-US" sz="2000">
                <a:latin typeface="Arial" charset="0"/>
              </a:rPr>
              <a:t>struct</a:t>
            </a:r>
            <a:r>
              <a:rPr lang="en-US" sz="2000">
                <a:latin typeface="Times New Roman" pitchFamily="18" charset="0"/>
                <a:cs typeface="Times New Roman" pitchFamily="18" charset="0"/>
              </a:rPr>
              <a:t> </a:t>
            </a:r>
            <a:r>
              <a:rPr lang="en-US" sz="2000">
                <a:latin typeface="Arial" charset="0"/>
              </a:rPr>
              <a:t>Nullable&lt;T&gt;</a:t>
            </a:r>
          </a:p>
          <a:p>
            <a:pPr>
              <a:lnSpc>
                <a:spcPts val="2375"/>
              </a:lnSpc>
              <a:spcBef>
                <a:spcPts val="413"/>
              </a:spcBef>
            </a:pPr>
            <a:r>
              <a:rPr lang="en-US" sz="2000">
                <a:latin typeface="Arial" charset="0"/>
              </a:rPr>
              <a:t>{//…….}</a:t>
            </a:r>
          </a:p>
        </p:txBody>
      </p:sp>
      <p:sp>
        <p:nvSpPr>
          <p:cNvPr id="4" name="object 3"/>
          <p:cNvSpPr txBox="1">
            <a:spLocks noGrp="1"/>
          </p:cNvSpPr>
          <p:nvPr/>
        </p:nvSpPr>
        <p:spPr bwMode="auto">
          <a:xfrm>
            <a:off x="1451768" y="1770062"/>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a:t>
            </a:r>
            <a:r>
              <a:rPr sz="4400" spc="105" dirty="0">
                <a:latin typeface="Times New Roman"/>
                <a:cs typeface="Times New Roman"/>
              </a:rPr>
              <a:t> </a:t>
            </a:r>
            <a:r>
              <a:rPr sz="4400" dirty="0"/>
              <a:t>Structs</a:t>
            </a:r>
            <a:endParaRPr sz="4400">
              <a:latin typeface="Times New Roman"/>
              <a:cs typeface="Times New Roman"/>
            </a:endParaRPr>
          </a:p>
        </p:txBody>
      </p:sp>
    </p:spTree>
    <p:extLst>
      <p:ext uri="{BB962C8B-B14F-4D97-AF65-F5344CB8AC3E}">
        <p14:creationId xmlns:p14="http://schemas.microsoft.com/office/powerpoint/2010/main" val="371978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397000" y="971550"/>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609981"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4760"/>
              </a:lnSpc>
              <a:spcBef>
                <a:spcPts val="0"/>
              </a:spcBef>
              <a:spcAft>
                <a:spcPts val="0"/>
              </a:spcAft>
              <a:defRPr/>
            </a:pPr>
            <a:r>
              <a:rPr spc="-20" dirty="0"/>
              <a:t>Generic</a:t>
            </a:r>
            <a:r>
              <a:rPr spc="100" dirty="0">
                <a:latin typeface="Times New Roman"/>
                <a:cs typeface="Times New Roman"/>
              </a:rPr>
              <a:t> </a:t>
            </a:r>
            <a:r>
              <a:rPr spc="-25" dirty="0"/>
              <a:t>Methods</a:t>
            </a:r>
          </a:p>
        </p:txBody>
      </p:sp>
      <p:sp>
        <p:nvSpPr>
          <p:cNvPr id="3" name="object 3"/>
          <p:cNvSpPr txBox="1"/>
          <p:nvPr/>
        </p:nvSpPr>
        <p:spPr>
          <a:xfrm>
            <a:off x="1092200" y="2327275"/>
            <a:ext cx="7896225" cy="42608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Methods</a:t>
            </a:r>
          </a:p>
          <a:p>
            <a:pPr lvl="1">
              <a:spcBef>
                <a:spcPts val="400"/>
              </a:spcBef>
              <a:buClr>
                <a:srgbClr val="E6B0AB"/>
              </a:buClr>
              <a:buSzPct val="85000"/>
              <a:buFont typeface="Wingdings 2" pitchFamily="18" charset="2"/>
              <a:buChar char=""/>
            </a:pPr>
            <a:r>
              <a:rPr lang="en-US" sz="2000">
                <a:latin typeface="Arial" charset="0"/>
              </a:rPr>
              <a:t>A</a:t>
            </a:r>
            <a:r>
              <a:rPr lang="en-US" sz="2000">
                <a:latin typeface="Times New Roman" pitchFamily="18" charset="0"/>
                <a:cs typeface="Times New Roman" pitchFamily="18" charset="0"/>
              </a:rPr>
              <a:t> </a:t>
            </a:r>
            <a:r>
              <a:rPr lang="en-US" sz="2000">
                <a:latin typeface="Arial" charset="0"/>
              </a:rPr>
              <a:t>generic</a:t>
            </a:r>
            <a:r>
              <a:rPr lang="en-US" sz="2000">
                <a:latin typeface="Times New Roman" pitchFamily="18" charset="0"/>
                <a:cs typeface="Times New Roman" pitchFamily="18" charset="0"/>
              </a:rPr>
              <a:t> </a:t>
            </a:r>
            <a:r>
              <a:rPr lang="en-US" sz="2000">
                <a:latin typeface="Arial" charset="0"/>
              </a:rPr>
              <a:t>method</a:t>
            </a:r>
            <a:r>
              <a:rPr lang="en-US" sz="2000">
                <a:latin typeface="Times New Roman" pitchFamily="18" charset="0"/>
                <a:cs typeface="Times New Roman" pitchFamily="18" charset="0"/>
              </a:rPr>
              <a:t> </a:t>
            </a:r>
            <a:r>
              <a:rPr lang="en-US" sz="2000">
                <a:latin typeface="Arial" charset="0"/>
              </a:rPr>
              <a:t>is</a:t>
            </a:r>
            <a:r>
              <a:rPr lang="en-US" sz="2000">
                <a:latin typeface="Times New Roman" pitchFamily="18" charset="0"/>
                <a:cs typeface="Times New Roman" pitchFamily="18" charset="0"/>
              </a:rPr>
              <a:t> </a:t>
            </a:r>
            <a:r>
              <a:rPr lang="en-US" sz="2000">
                <a:latin typeface="Arial" charset="0"/>
              </a:rPr>
              <a:t>a</a:t>
            </a:r>
            <a:r>
              <a:rPr lang="en-US" sz="2000">
                <a:latin typeface="Times New Roman" pitchFamily="18" charset="0"/>
                <a:cs typeface="Times New Roman" pitchFamily="18" charset="0"/>
              </a:rPr>
              <a:t> </a:t>
            </a:r>
            <a:r>
              <a:rPr lang="en-US" sz="2000">
                <a:latin typeface="Arial" charset="0"/>
              </a:rPr>
              <a:t>method</a:t>
            </a:r>
            <a:r>
              <a:rPr lang="en-US" sz="2000">
                <a:latin typeface="Times New Roman" pitchFamily="18" charset="0"/>
                <a:cs typeface="Times New Roman" pitchFamily="18" charset="0"/>
              </a:rPr>
              <a:t> </a:t>
            </a:r>
            <a:r>
              <a:rPr lang="en-US" sz="2000">
                <a:latin typeface="Arial" charset="0"/>
              </a:rPr>
              <a:t>that</a:t>
            </a:r>
            <a:r>
              <a:rPr lang="en-US" sz="2000">
                <a:latin typeface="Times New Roman" pitchFamily="18" charset="0"/>
                <a:cs typeface="Times New Roman" pitchFamily="18" charset="0"/>
              </a:rPr>
              <a:t> </a:t>
            </a:r>
            <a:r>
              <a:rPr lang="en-US" sz="2000">
                <a:latin typeface="Arial" charset="0"/>
              </a:rPr>
              <a:t>is</a:t>
            </a:r>
            <a:r>
              <a:rPr lang="en-US" sz="2000">
                <a:latin typeface="Times New Roman" pitchFamily="18" charset="0"/>
                <a:cs typeface="Times New Roman" pitchFamily="18" charset="0"/>
              </a:rPr>
              <a:t> </a:t>
            </a:r>
            <a:r>
              <a:rPr lang="en-US" sz="2000">
                <a:latin typeface="Arial" charset="0"/>
              </a:rPr>
              <a:t>declared</a:t>
            </a:r>
            <a:r>
              <a:rPr lang="en-US" sz="2000">
                <a:latin typeface="Times New Roman" pitchFamily="18" charset="0"/>
                <a:cs typeface="Times New Roman" pitchFamily="18" charset="0"/>
              </a:rPr>
              <a:t> </a:t>
            </a:r>
            <a:r>
              <a:rPr lang="en-US" sz="2000">
                <a:latin typeface="Arial" charset="0"/>
              </a:rPr>
              <a:t>with</a:t>
            </a:r>
            <a:r>
              <a:rPr lang="en-US" sz="2000">
                <a:latin typeface="Times New Roman" pitchFamily="18" charset="0"/>
                <a:cs typeface="Times New Roman" pitchFamily="18" charset="0"/>
              </a:rPr>
              <a:t> </a:t>
            </a:r>
            <a:r>
              <a:rPr lang="en-US" sz="2000">
                <a:latin typeface="Arial" charset="0"/>
              </a:rPr>
              <a:t>type</a:t>
            </a:r>
          </a:p>
          <a:p>
            <a:r>
              <a:rPr lang="en-US" sz="2000">
                <a:latin typeface="Arial" charset="0"/>
              </a:rPr>
              <a:t>parameters,</a:t>
            </a:r>
            <a:r>
              <a:rPr lang="en-US" sz="2000">
                <a:latin typeface="Times New Roman" pitchFamily="18" charset="0"/>
                <a:cs typeface="Times New Roman" pitchFamily="18" charset="0"/>
              </a:rPr>
              <a:t> </a:t>
            </a:r>
            <a:r>
              <a:rPr lang="en-US" sz="2000">
                <a:latin typeface="Arial" charset="0"/>
              </a:rPr>
              <a:t>as</a:t>
            </a:r>
            <a:r>
              <a:rPr lang="en-US" sz="2000">
                <a:latin typeface="Times New Roman" pitchFamily="18" charset="0"/>
                <a:cs typeface="Times New Roman" pitchFamily="18" charset="0"/>
              </a:rPr>
              <a:t> </a:t>
            </a:r>
            <a:r>
              <a:rPr lang="en-US" sz="2000">
                <a:latin typeface="Arial" charset="0"/>
              </a:rPr>
              <a:t>follows:</a:t>
            </a:r>
          </a:p>
          <a:p>
            <a:pPr>
              <a:spcBef>
                <a:spcPts val="400"/>
              </a:spcBef>
            </a:pPr>
            <a:r>
              <a:rPr lang="en-US" sz="2000">
                <a:latin typeface="Arial" charset="0"/>
              </a:rPr>
              <a:t>static</a:t>
            </a:r>
            <a:r>
              <a:rPr lang="en-US" sz="2000">
                <a:latin typeface="Times New Roman" pitchFamily="18" charset="0"/>
                <a:cs typeface="Times New Roman" pitchFamily="18" charset="0"/>
              </a:rPr>
              <a:t> </a:t>
            </a:r>
            <a:r>
              <a:rPr lang="en-US" sz="2000">
                <a:latin typeface="Arial" charset="0"/>
              </a:rPr>
              <a:t>void</a:t>
            </a:r>
            <a:r>
              <a:rPr lang="en-US" sz="2000">
                <a:latin typeface="Times New Roman" pitchFamily="18" charset="0"/>
                <a:cs typeface="Times New Roman" pitchFamily="18" charset="0"/>
              </a:rPr>
              <a:t> </a:t>
            </a:r>
            <a:r>
              <a:rPr lang="en-US" sz="2000">
                <a:latin typeface="Arial" charset="0"/>
              </a:rPr>
              <a:t>Swap&lt;T&gt;(ref</a:t>
            </a:r>
            <a:r>
              <a:rPr lang="en-US" sz="2000">
                <a:latin typeface="Times New Roman" pitchFamily="18" charset="0"/>
                <a:cs typeface="Times New Roman" pitchFamily="18" charset="0"/>
              </a:rPr>
              <a:t> </a:t>
            </a:r>
            <a:r>
              <a:rPr lang="en-US" sz="2000">
                <a:latin typeface="Arial" charset="0"/>
              </a:rPr>
              <a:t>T</a:t>
            </a:r>
            <a:r>
              <a:rPr lang="en-US" sz="2000">
                <a:latin typeface="Times New Roman" pitchFamily="18" charset="0"/>
                <a:cs typeface="Times New Roman" pitchFamily="18" charset="0"/>
              </a:rPr>
              <a:t> </a:t>
            </a:r>
            <a:r>
              <a:rPr lang="en-US" sz="2000">
                <a:latin typeface="Arial" charset="0"/>
              </a:rPr>
              <a:t>lhs,</a:t>
            </a:r>
            <a:r>
              <a:rPr lang="en-US" sz="2000">
                <a:latin typeface="Times New Roman" pitchFamily="18" charset="0"/>
                <a:cs typeface="Times New Roman" pitchFamily="18" charset="0"/>
              </a:rPr>
              <a:t> </a:t>
            </a:r>
            <a:r>
              <a:rPr lang="en-US" sz="2000">
                <a:latin typeface="Arial" charset="0"/>
              </a:rPr>
              <a:t>ref</a:t>
            </a:r>
            <a:r>
              <a:rPr lang="en-US" sz="2000">
                <a:latin typeface="Times New Roman" pitchFamily="18" charset="0"/>
                <a:cs typeface="Times New Roman" pitchFamily="18" charset="0"/>
              </a:rPr>
              <a:t> </a:t>
            </a:r>
            <a:r>
              <a:rPr lang="en-US" sz="2000">
                <a:latin typeface="Arial" charset="0"/>
              </a:rPr>
              <a:t>T</a:t>
            </a:r>
            <a:r>
              <a:rPr lang="en-US" sz="2000">
                <a:latin typeface="Times New Roman" pitchFamily="18" charset="0"/>
                <a:cs typeface="Times New Roman" pitchFamily="18" charset="0"/>
              </a:rPr>
              <a:t> </a:t>
            </a:r>
            <a:r>
              <a:rPr lang="en-US" sz="2000">
                <a:latin typeface="Arial" charset="0"/>
              </a:rPr>
              <a:t>rhs)</a:t>
            </a:r>
          </a:p>
          <a:p>
            <a:pPr>
              <a:spcBef>
                <a:spcPts val="400"/>
              </a:spcBef>
            </a:pPr>
            <a:r>
              <a:rPr lang="en-US" sz="2000">
                <a:latin typeface="Arial" charset="0"/>
              </a:rPr>
              <a:t>{</a:t>
            </a:r>
          </a:p>
          <a:p>
            <a:pPr>
              <a:spcBef>
                <a:spcPts val="400"/>
              </a:spcBef>
            </a:pPr>
            <a:r>
              <a:rPr lang="en-US" sz="2000">
                <a:latin typeface="Arial" charset="0"/>
              </a:rPr>
              <a:t>T</a:t>
            </a:r>
            <a:r>
              <a:rPr lang="en-US" sz="2000">
                <a:latin typeface="Times New Roman" pitchFamily="18" charset="0"/>
                <a:cs typeface="Times New Roman" pitchFamily="18" charset="0"/>
              </a:rPr>
              <a:t> </a:t>
            </a:r>
            <a:r>
              <a:rPr lang="en-US" sz="2000">
                <a:latin typeface="Arial" charset="0"/>
              </a:rPr>
              <a:t>temp;</a:t>
            </a:r>
          </a:p>
          <a:p>
            <a:pPr>
              <a:lnSpc>
                <a:spcPct val="117000"/>
              </a:lnSpc>
              <a:spcBef>
                <a:spcPts val="13"/>
              </a:spcBef>
            </a:pPr>
            <a:r>
              <a:rPr lang="en-US" sz="2000">
                <a:latin typeface="Arial" charset="0"/>
              </a:rPr>
              <a:t>temp</a:t>
            </a:r>
            <a:r>
              <a:rPr lang="en-US" sz="2000">
                <a:latin typeface="Times New Roman" pitchFamily="18" charset="0"/>
                <a:cs typeface="Times New Roman" pitchFamily="18" charset="0"/>
              </a:rPr>
              <a:t> </a:t>
            </a:r>
            <a:r>
              <a:rPr lang="en-US" sz="2000">
                <a:latin typeface="Arial" charset="0"/>
              </a:rPr>
              <a:t>=</a:t>
            </a:r>
            <a:r>
              <a:rPr lang="en-US" sz="2000">
                <a:latin typeface="Times New Roman" pitchFamily="18" charset="0"/>
                <a:cs typeface="Times New Roman" pitchFamily="18" charset="0"/>
              </a:rPr>
              <a:t> </a:t>
            </a:r>
            <a:r>
              <a:rPr lang="en-US" sz="2000">
                <a:latin typeface="Arial" charset="0"/>
              </a:rPr>
              <a:t>lhs;</a:t>
            </a:r>
            <a:r>
              <a:rPr lang="en-US" sz="2000">
                <a:latin typeface="Times New Roman" pitchFamily="18" charset="0"/>
                <a:cs typeface="Times New Roman" pitchFamily="18" charset="0"/>
              </a:rPr>
              <a:t> </a:t>
            </a:r>
            <a:r>
              <a:rPr lang="en-US" sz="2000">
                <a:latin typeface="Arial" charset="0"/>
              </a:rPr>
              <a:t>lhs</a:t>
            </a:r>
            <a:r>
              <a:rPr lang="en-US" sz="2000">
                <a:latin typeface="Times New Roman" pitchFamily="18" charset="0"/>
                <a:cs typeface="Times New Roman" pitchFamily="18" charset="0"/>
              </a:rPr>
              <a:t> </a:t>
            </a:r>
            <a:r>
              <a:rPr lang="en-US" sz="2000">
                <a:latin typeface="Arial" charset="0"/>
              </a:rPr>
              <a:t>=</a:t>
            </a:r>
            <a:r>
              <a:rPr lang="en-US" sz="2000">
                <a:latin typeface="Times New Roman" pitchFamily="18" charset="0"/>
                <a:cs typeface="Times New Roman" pitchFamily="18" charset="0"/>
              </a:rPr>
              <a:t> </a:t>
            </a:r>
            <a:r>
              <a:rPr lang="en-US" sz="2000">
                <a:latin typeface="Arial" charset="0"/>
              </a:rPr>
              <a:t>rhs;</a:t>
            </a:r>
            <a:r>
              <a:rPr lang="en-US" sz="2000">
                <a:latin typeface="Times New Roman" pitchFamily="18" charset="0"/>
                <a:cs typeface="Times New Roman" pitchFamily="18" charset="0"/>
              </a:rPr>
              <a:t> </a:t>
            </a:r>
            <a:r>
              <a:rPr lang="en-US" sz="2000">
                <a:latin typeface="Arial" charset="0"/>
              </a:rPr>
              <a:t>rhs</a:t>
            </a:r>
            <a:r>
              <a:rPr lang="en-US" sz="2000">
                <a:latin typeface="Times New Roman" pitchFamily="18" charset="0"/>
                <a:cs typeface="Times New Roman" pitchFamily="18" charset="0"/>
              </a:rPr>
              <a:t> </a:t>
            </a:r>
            <a:r>
              <a:rPr lang="en-US" sz="2000">
                <a:latin typeface="Arial" charset="0"/>
              </a:rPr>
              <a:t>=</a:t>
            </a:r>
            <a:r>
              <a:rPr lang="en-US" sz="2000">
                <a:latin typeface="Times New Roman" pitchFamily="18" charset="0"/>
                <a:cs typeface="Times New Roman" pitchFamily="18" charset="0"/>
              </a:rPr>
              <a:t> </a:t>
            </a:r>
            <a:r>
              <a:rPr lang="en-US" sz="2000">
                <a:latin typeface="Arial" charset="0"/>
              </a:rPr>
              <a:t>temp;</a:t>
            </a:r>
          </a:p>
          <a:p>
            <a:pPr>
              <a:spcBef>
                <a:spcPts val="400"/>
              </a:spcBef>
            </a:pPr>
            <a:r>
              <a:rPr lang="en-US" sz="2000">
                <a:latin typeface="Arial" charset="0"/>
              </a:rPr>
              <a:t>}</a:t>
            </a:r>
          </a:p>
          <a:p>
            <a:pPr>
              <a:spcBef>
                <a:spcPts val="575"/>
              </a:spcBef>
              <a:buClr>
                <a:srgbClr val="D24716"/>
              </a:buClr>
              <a:buSzPct val="85000"/>
              <a:buFont typeface="Wingdings 2" pitchFamily="18" charset="2"/>
              <a:buChar char=""/>
            </a:pPr>
            <a:r>
              <a:rPr lang="en-US" sz="2400">
                <a:latin typeface="Arial" charset="0"/>
              </a:rPr>
              <a:t>You</a:t>
            </a:r>
            <a:r>
              <a:rPr lang="en-US" sz="2400">
                <a:latin typeface="Times New Roman" pitchFamily="18" charset="0"/>
                <a:cs typeface="Times New Roman" pitchFamily="18" charset="0"/>
              </a:rPr>
              <a:t> </a:t>
            </a:r>
            <a:r>
              <a:rPr lang="en-US" sz="2400">
                <a:latin typeface="Arial" charset="0"/>
              </a:rPr>
              <a:t>can</a:t>
            </a:r>
            <a:r>
              <a:rPr lang="en-US" sz="2400">
                <a:latin typeface="Times New Roman" pitchFamily="18" charset="0"/>
                <a:cs typeface="Times New Roman" pitchFamily="18" charset="0"/>
              </a:rPr>
              <a:t> </a:t>
            </a:r>
            <a:r>
              <a:rPr lang="en-US" sz="2400">
                <a:latin typeface="Arial" charset="0"/>
              </a:rPr>
              <a:t>define</a:t>
            </a:r>
            <a:r>
              <a:rPr lang="en-US" sz="2400">
                <a:latin typeface="Times New Roman" pitchFamily="18" charset="0"/>
                <a:cs typeface="Times New Roman" pitchFamily="18" charset="0"/>
              </a:rPr>
              <a:t> </a:t>
            </a:r>
            <a:r>
              <a:rPr lang="en-US" sz="2400">
                <a:latin typeface="Arial" charset="0"/>
              </a:rPr>
              <a:t>method-specific</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parameters</a:t>
            </a:r>
            <a:r>
              <a:rPr lang="en-US" sz="2400">
                <a:latin typeface="Times New Roman" pitchFamily="18" charset="0"/>
                <a:cs typeface="Times New Roman" pitchFamily="18" charset="0"/>
              </a:rPr>
              <a:t> </a:t>
            </a:r>
            <a:r>
              <a:rPr lang="en-US" sz="2400">
                <a:latin typeface="Arial" charset="0"/>
              </a:rPr>
              <a:t>even</a:t>
            </a:r>
            <a:r>
              <a:rPr lang="en-US" sz="2400">
                <a:latin typeface="Times New Roman" pitchFamily="18" charset="0"/>
                <a:cs typeface="Times New Roman" pitchFamily="18" charset="0"/>
              </a:rPr>
              <a:t> </a:t>
            </a:r>
            <a:r>
              <a:rPr lang="en-US" sz="2400">
                <a:latin typeface="Arial" charset="0"/>
              </a:rPr>
              <a:t>if</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containing</a:t>
            </a:r>
            <a:r>
              <a:rPr lang="en-US" sz="2400">
                <a:latin typeface="Times New Roman" pitchFamily="18" charset="0"/>
                <a:cs typeface="Times New Roman" pitchFamily="18" charset="0"/>
              </a:rPr>
              <a:t> </a:t>
            </a:r>
            <a:r>
              <a:rPr lang="en-US" sz="2400">
                <a:latin typeface="Arial" charset="0"/>
              </a:rPr>
              <a:t>class</a:t>
            </a:r>
            <a:r>
              <a:rPr lang="en-US" sz="2400">
                <a:latin typeface="Times New Roman" pitchFamily="18" charset="0"/>
                <a:cs typeface="Times New Roman" pitchFamily="18" charset="0"/>
              </a:rPr>
              <a:t> </a:t>
            </a:r>
            <a:r>
              <a:rPr lang="en-US" sz="2400">
                <a:latin typeface="Arial" charset="0"/>
              </a:rPr>
              <a:t>does</a:t>
            </a:r>
            <a:r>
              <a:rPr lang="en-US" sz="2400">
                <a:latin typeface="Times New Roman" pitchFamily="18" charset="0"/>
                <a:cs typeface="Times New Roman" pitchFamily="18" charset="0"/>
              </a:rPr>
              <a:t> </a:t>
            </a:r>
            <a:r>
              <a:rPr lang="en-US" sz="2400">
                <a:latin typeface="Arial" charset="0"/>
              </a:rPr>
              <a:t>not</a:t>
            </a:r>
            <a:r>
              <a:rPr lang="en-US" sz="2400">
                <a:latin typeface="Times New Roman" pitchFamily="18" charset="0"/>
                <a:cs typeface="Times New Roman" pitchFamily="18" charset="0"/>
              </a:rPr>
              <a:t> </a:t>
            </a:r>
            <a:r>
              <a:rPr lang="en-US" sz="2400">
                <a:latin typeface="Arial" charset="0"/>
              </a:rPr>
              <a:t>use</a:t>
            </a:r>
            <a:r>
              <a:rPr lang="en-US" sz="2400">
                <a:latin typeface="Times New Roman" pitchFamily="18" charset="0"/>
                <a:cs typeface="Times New Roman" pitchFamily="18" charset="0"/>
              </a:rPr>
              <a:t> </a:t>
            </a:r>
            <a:r>
              <a:rPr lang="en-US" sz="2400">
                <a:latin typeface="Arial" charset="0"/>
              </a:rPr>
              <a:t>generics</a:t>
            </a:r>
            <a:r>
              <a:rPr lang="en-US" sz="2400">
                <a:latin typeface="Times New Roman" pitchFamily="18" charset="0"/>
                <a:cs typeface="Times New Roman" pitchFamily="18" charset="0"/>
              </a:rPr>
              <a:t> </a:t>
            </a:r>
            <a:r>
              <a:rPr lang="en-US" sz="2400">
                <a:latin typeface="Arial" charset="0"/>
              </a:rPr>
              <a:t>at</a:t>
            </a:r>
            <a:r>
              <a:rPr lang="en-US" sz="2400">
                <a:latin typeface="Times New Roman" pitchFamily="18" charset="0"/>
                <a:cs typeface="Times New Roman" pitchFamily="18" charset="0"/>
              </a:rPr>
              <a:t> </a:t>
            </a:r>
            <a:r>
              <a:rPr lang="en-US" sz="2400">
                <a:latin typeface="Arial" charset="0"/>
              </a:rPr>
              <a:t>all</a:t>
            </a:r>
          </a:p>
        </p:txBody>
      </p:sp>
    </p:spTree>
    <p:extLst>
      <p:ext uri="{BB962C8B-B14F-4D97-AF65-F5344CB8AC3E}">
        <p14:creationId xmlns:p14="http://schemas.microsoft.com/office/powerpoint/2010/main" val="17962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462087" y="412141"/>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609981"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4760"/>
              </a:lnSpc>
              <a:spcBef>
                <a:spcPts val="0"/>
              </a:spcBef>
              <a:spcAft>
                <a:spcPts val="0"/>
              </a:spcAft>
              <a:defRPr/>
            </a:pPr>
            <a:r>
              <a:rPr spc="-20" dirty="0"/>
              <a:t>Generic</a:t>
            </a:r>
            <a:r>
              <a:rPr spc="100" dirty="0">
                <a:latin typeface="Times New Roman"/>
                <a:cs typeface="Times New Roman"/>
              </a:rPr>
              <a:t> </a:t>
            </a:r>
            <a:r>
              <a:rPr spc="-25" dirty="0"/>
              <a:t>Delegates</a:t>
            </a:r>
          </a:p>
        </p:txBody>
      </p:sp>
      <p:sp>
        <p:nvSpPr>
          <p:cNvPr id="3" name="object 3"/>
          <p:cNvSpPr txBox="1">
            <a:spLocks noGrp="1"/>
          </p:cNvSpPr>
          <p:nvPr/>
        </p:nvSpPr>
        <p:spPr bwMode="auto">
          <a:xfrm>
            <a:off x="1071562" y="1771041"/>
            <a:ext cx="7937500" cy="451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20000"/>
              </a:spcBef>
              <a:spcAft>
                <a:spcPct val="0"/>
              </a:spcAft>
              <a:defRPr sz="2600" b="0" i="0">
                <a:solidFill>
                  <a:schemeClr val="tx1"/>
                </a:solidFill>
                <a:latin typeface="Arial"/>
                <a:ea typeface="+mn-ea"/>
                <a:cs typeface="Arial"/>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71475" indent="-273050" eaLnBrk="1" hangingPunct="1">
              <a:spcBef>
                <a:spcPct val="0"/>
              </a:spcBef>
              <a:buClr>
                <a:srgbClr val="D24716"/>
              </a:buClr>
              <a:buSzPct val="85000"/>
              <a:buFont typeface="Wingdings 2" pitchFamily="18" charset="2"/>
              <a:buChar char=""/>
              <a:tabLst>
                <a:tab pos="371475" algn="l"/>
              </a:tabLst>
            </a:pPr>
            <a:r>
              <a:rPr lang="en-US" dirty="0" smtClean="0">
                <a:latin typeface="Arial" charset="0"/>
                <a:cs typeface="Arial" charset="0"/>
              </a:rPr>
              <a:t>A</a:t>
            </a:r>
            <a:r>
              <a:rPr lang="en-US" dirty="0" smtClean="0">
                <a:latin typeface="Times New Roman" pitchFamily="18" charset="0"/>
                <a:cs typeface="Times New Roman" pitchFamily="18" charset="0"/>
              </a:rPr>
              <a:t> </a:t>
            </a:r>
            <a:r>
              <a:rPr lang="en-US" dirty="0" smtClean="0">
                <a:latin typeface="Arial" charset="0"/>
                <a:cs typeface="Arial" charset="0"/>
              </a:rPr>
              <a:t>delegate</a:t>
            </a:r>
            <a:r>
              <a:rPr lang="en-US" dirty="0" smtClean="0">
                <a:latin typeface="Times New Roman" pitchFamily="18" charset="0"/>
                <a:cs typeface="Times New Roman" pitchFamily="18" charset="0"/>
              </a:rPr>
              <a:t> </a:t>
            </a:r>
            <a:r>
              <a:rPr lang="en-US" dirty="0" smtClean="0">
                <a:latin typeface="Arial" charset="0"/>
                <a:cs typeface="Arial" charset="0"/>
              </a:rPr>
              <a:t>defined</a:t>
            </a:r>
            <a:r>
              <a:rPr lang="en-US" dirty="0" smtClean="0">
                <a:latin typeface="Times New Roman" pitchFamily="18" charset="0"/>
                <a:cs typeface="Times New Roman" pitchFamily="18" charset="0"/>
              </a:rPr>
              <a:t> </a:t>
            </a:r>
            <a:r>
              <a:rPr lang="en-US" dirty="0" smtClean="0">
                <a:latin typeface="Arial" charset="0"/>
                <a:cs typeface="Arial" charset="0"/>
              </a:rPr>
              <a:t>in</a:t>
            </a:r>
            <a:r>
              <a:rPr lang="en-US" dirty="0" smtClean="0">
                <a:latin typeface="Times New Roman" pitchFamily="18" charset="0"/>
                <a:cs typeface="Times New Roman" pitchFamily="18" charset="0"/>
              </a:rPr>
              <a:t> </a:t>
            </a:r>
            <a:r>
              <a:rPr lang="en-US" dirty="0" smtClean="0">
                <a:latin typeface="Arial" charset="0"/>
                <a:cs typeface="Arial" charset="0"/>
              </a:rPr>
              <a:t>a</a:t>
            </a:r>
            <a:r>
              <a:rPr lang="en-US" dirty="0" smtClean="0">
                <a:latin typeface="Times New Roman" pitchFamily="18" charset="0"/>
                <a:cs typeface="Times New Roman" pitchFamily="18" charset="0"/>
              </a:rPr>
              <a:t> </a:t>
            </a:r>
            <a:r>
              <a:rPr lang="en-US" dirty="0" smtClean="0">
                <a:latin typeface="Arial" charset="0"/>
                <a:cs typeface="Arial" charset="0"/>
              </a:rPr>
              <a:t>class</a:t>
            </a:r>
            <a:r>
              <a:rPr lang="en-US" dirty="0" smtClean="0">
                <a:latin typeface="Times New Roman" pitchFamily="18" charset="0"/>
                <a:cs typeface="Times New Roman" pitchFamily="18" charset="0"/>
              </a:rPr>
              <a:t> </a:t>
            </a:r>
            <a:r>
              <a:rPr lang="en-US" dirty="0" smtClean="0">
                <a:latin typeface="Arial" charset="0"/>
                <a:cs typeface="Arial" charset="0"/>
              </a:rPr>
              <a:t>can</a:t>
            </a:r>
            <a:r>
              <a:rPr lang="en-US" dirty="0" smtClean="0">
                <a:latin typeface="Times New Roman" pitchFamily="18" charset="0"/>
                <a:cs typeface="Times New Roman" pitchFamily="18" charset="0"/>
              </a:rPr>
              <a:t> </a:t>
            </a:r>
            <a:r>
              <a:rPr lang="en-US" dirty="0" smtClean="0">
                <a:latin typeface="Arial" charset="0"/>
                <a:cs typeface="Arial" charset="0"/>
              </a:rPr>
              <a:t>take</a:t>
            </a:r>
            <a:r>
              <a:rPr lang="en-US" dirty="0" smtClean="0">
                <a:latin typeface="Times New Roman" pitchFamily="18" charset="0"/>
                <a:cs typeface="Times New Roman" pitchFamily="18" charset="0"/>
              </a:rPr>
              <a:t> </a:t>
            </a:r>
            <a:r>
              <a:rPr lang="en-US" dirty="0" smtClean="0">
                <a:latin typeface="Arial" charset="0"/>
                <a:cs typeface="Arial" charset="0"/>
              </a:rPr>
              <a:t>advantage</a:t>
            </a:r>
            <a:r>
              <a:rPr lang="en-US" dirty="0" smtClean="0">
                <a:latin typeface="Times New Roman" pitchFamily="18" charset="0"/>
                <a:cs typeface="Times New Roman" pitchFamily="18" charset="0"/>
              </a:rPr>
              <a:t> </a:t>
            </a:r>
            <a:r>
              <a:rPr lang="en-US" dirty="0" smtClean="0">
                <a:latin typeface="Arial" charset="0"/>
                <a:cs typeface="Arial" charset="0"/>
              </a:rPr>
              <a:t>of</a:t>
            </a:r>
            <a:r>
              <a:rPr lang="en-US" dirty="0" smtClean="0">
                <a:latin typeface="Times New Roman" pitchFamily="18" charset="0"/>
                <a:cs typeface="Times New Roman" pitchFamily="18" charset="0"/>
              </a:rPr>
              <a:t> </a:t>
            </a:r>
            <a:r>
              <a:rPr lang="en-US" dirty="0" smtClean="0">
                <a:latin typeface="Arial" charset="0"/>
                <a:cs typeface="Arial" charset="0"/>
              </a:rPr>
              <a:t>the</a:t>
            </a:r>
            <a:r>
              <a:rPr lang="en-US" dirty="0" smtClean="0">
                <a:latin typeface="Times New Roman" pitchFamily="18" charset="0"/>
                <a:cs typeface="Times New Roman" pitchFamily="18" charset="0"/>
              </a:rPr>
              <a:t> </a:t>
            </a:r>
            <a:r>
              <a:rPr lang="en-US" dirty="0" smtClean="0">
                <a:latin typeface="Arial" charset="0"/>
                <a:cs typeface="Arial" charset="0"/>
              </a:rPr>
              <a:t>generic</a:t>
            </a:r>
            <a:r>
              <a:rPr lang="en-US" dirty="0" smtClean="0">
                <a:latin typeface="Times New Roman" pitchFamily="18" charset="0"/>
                <a:cs typeface="Times New Roman" pitchFamily="18" charset="0"/>
              </a:rPr>
              <a:t> </a:t>
            </a:r>
            <a:r>
              <a:rPr lang="en-US" dirty="0" smtClean="0">
                <a:latin typeface="Arial" charset="0"/>
                <a:cs typeface="Arial" charset="0"/>
              </a:rPr>
              <a:t>type</a:t>
            </a:r>
            <a:r>
              <a:rPr lang="en-US" dirty="0" smtClean="0">
                <a:latin typeface="Times New Roman" pitchFamily="18" charset="0"/>
                <a:cs typeface="Times New Roman" pitchFamily="18" charset="0"/>
              </a:rPr>
              <a:t> </a:t>
            </a:r>
            <a:r>
              <a:rPr lang="en-US" dirty="0" smtClean="0">
                <a:latin typeface="Arial" charset="0"/>
                <a:cs typeface="Arial" charset="0"/>
              </a:rPr>
              <a:t>parameter</a:t>
            </a:r>
            <a:r>
              <a:rPr lang="en-US" dirty="0" smtClean="0">
                <a:latin typeface="Times New Roman" pitchFamily="18" charset="0"/>
                <a:cs typeface="Times New Roman" pitchFamily="18" charset="0"/>
              </a:rPr>
              <a:t> </a:t>
            </a:r>
            <a:r>
              <a:rPr lang="en-US" dirty="0" smtClean="0">
                <a:latin typeface="Arial" charset="0"/>
                <a:cs typeface="Arial" charset="0"/>
              </a:rPr>
              <a:t>of</a:t>
            </a:r>
            <a:r>
              <a:rPr lang="en-US" dirty="0" smtClean="0">
                <a:latin typeface="Times New Roman" pitchFamily="18" charset="0"/>
                <a:cs typeface="Times New Roman" pitchFamily="18" charset="0"/>
              </a:rPr>
              <a:t> </a:t>
            </a:r>
            <a:r>
              <a:rPr lang="en-US" dirty="0" smtClean="0">
                <a:latin typeface="Arial" charset="0"/>
                <a:cs typeface="Arial" charset="0"/>
              </a:rPr>
              <a:t>that</a:t>
            </a:r>
            <a:r>
              <a:rPr lang="en-US" dirty="0" smtClean="0">
                <a:latin typeface="Times New Roman" pitchFamily="18" charset="0"/>
                <a:cs typeface="Times New Roman" pitchFamily="18" charset="0"/>
              </a:rPr>
              <a:t> </a:t>
            </a:r>
            <a:r>
              <a:rPr lang="en-US" dirty="0" smtClean="0">
                <a:latin typeface="Arial" charset="0"/>
                <a:cs typeface="Arial" charset="0"/>
              </a:rPr>
              <a:t>class.</a:t>
            </a:r>
            <a:r>
              <a:rPr lang="en-US" dirty="0" smtClean="0">
                <a:latin typeface="Times New Roman" pitchFamily="18" charset="0"/>
                <a:cs typeface="Times New Roman" pitchFamily="18" charset="0"/>
              </a:rPr>
              <a:t> </a:t>
            </a:r>
            <a:r>
              <a:rPr lang="en-US" dirty="0" smtClean="0">
                <a:latin typeface="Arial" charset="0"/>
                <a:cs typeface="Arial" charset="0"/>
              </a:rPr>
              <a:t>For</a:t>
            </a:r>
            <a:r>
              <a:rPr lang="en-US" dirty="0" smtClean="0">
                <a:latin typeface="Times New Roman" pitchFamily="18" charset="0"/>
                <a:cs typeface="Times New Roman" pitchFamily="18" charset="0"/>
              </a:rPr>
              <a:t> </a:t>
            </a:r>
            <a:r>
              <a:rPr lang="en-US" dirty="0" smtClean="0">
                <a:latin typeface="Arial" charset="0"/>
                <a:cs typeface="Arial" charset="0"/>
              </a:rPr>
              <a:t>example:</a:t>
            </a:r>
          </a:p>
          <a:p>
            <a:pPr marL="644525" lvl="1" indent="-228600" eaLnBrk="1" hangingPunct="1">
              <a:spcBef>
                <a:spcPts val="400"/>
              </a:spcBef>
              <a:buClr>
                <a:srgbClr val="9A2C1F"/>
              </a:buClr>
              <a:buSzPct val="85000"/>
              <a:buFont typeface="Wingdings 2" pitchFamily="18" charset="2"/>
              <a:buChar char=""/>
              <a:tabLst>
                <a:tab pos="371475" algn="l"/>
              </a:tabLst>
            </a:pPr>
            <a:r>
              <a:rPr lang="en-US" sz="2400" dirty="0" smtClean="0">
                <a:solidFill>
                  <a:srgbClr val="000000"/>
                </a:solidFill>
                <a:latin typeface="Arial" charset="0"/>
                <a:cs typeface="Arial" charset="0"/>
              </a:rPr>
              <a:t>Ex:</a:t>
            </a:r>
          </a:p>
          <a:p>
            <a:pPr marL="371475" indent="-273050" eaLnBrk="1" hangingPunct="1">
              <a:lnSpc>
                <a:spcPct val="117000"/>
              </a:lnSpc>
              <a:spcBef>
                <a:spcPts val="13"/>
              </a:spcBef>
              <a:tabLst>
                <a:tab pos="371475" algn="l"/>
              </a:tabLst>
            </a:pPr>
            <a:r>
              <a:rPr lang="en-US" sz="2000" dirty="0" smtClean="0">
                <a:latin typeface="Arial" charset="0"/>
                <a:cs typeface="Arial" charset="0"/>
              </a:rPr>
              <a:t>public</a:t>
            </a:r>
            <a:r>
              <a:rPr lang="en-US" sz="2000" dirty="0" smtClean="0">
                <a:latin typeface="Times New Roman" pitchFamily="18" charset="0"/>
                <a:cs typeface="Times New Roman" pitchFamily="18" charset="0"/>
              </a:rPr>
              <a:t> </a:t>
            </a:r>
            <a:r>
              <a:rPr lang="en-US" sz="2000" dirty="0" smtClean="0">
                <a:latin typeface="Arial" charset="0"/>
                <a:cs typeface="Arial" charset="0"/>
              </a:rPr>
              <a:t>delegate</a:t>
            </a:r>
            <a:r>
              <a:rPr lang="en-US" sz="2000" dirty="0" smtClean="0">
                <a:latin typeface="Times New Roman" pitchFamily="18" charset="0"/>
                <a:cs typeface="Times New Roman" pitchFamily="18" charset="0"/>
              </a:rPr>
              <a:t> </a:t>
            </a:r>
            <a:r>
              <a:rPr lang="en-US" sz="2000" dirty="0" smtClean="0">
                <a:latin typeface="Arial" charset="0"/>
                <a:cs typeface="Arial" charset="0"/>
              </a:rPr>
              <a:t>void</a:t>
            </a:r>
            <a:r>
              <a:rPr lang="en-US" sz="2000" dirty="0" smtClean="0">
                <a:latin typeface="Times New Roman" pitchFamily="18" charset="0"/>
                <a:cs typeface="Times New Roman" pitchFamily="18" charset="0"/>
              </a:rPr>
              <a:t> </a:t>
            </a:r>
            <a:r>
              <a:rPr lang="en-US" sz="2000" dirty="0" smtClean="0">
                <a:latin typeface="Arial" charset="0"/>
                <a:cs typeface="Arial" charset="0"/>
              </a:rPr>
              <a:t>Del&lt;T&gt;(T</a:t>
            </a:r>
            <a:r>
              <a:rPr lang="en-US" sz="2000" dirty="0" smtClean="0">
                <a:latin typeface="Times New Roman" pitchFamily="18" charset="0"/>
                <a:cs typeface="Times New Roman" pitchFamily="18" charset="0"/>
              </a:rPr>
              <a:t> </a:t>
            </a:r>
            <a:r>
              <a:rPr lang="en-US" sz="2000" dirty="0" smtClean="0">
                <a:latin typeface="Arial" charset="0"/>
                <a:cs typeface="Arial" charset="0"/>
              </a:rPr>
              <a:t>item);</a:t>
            </a:r>
            <a:r>
              <a:rPr lang="en-US" sz="2000" dirty="0" smtClean="0">
                <a:latin typeface="Times New Roman" pitchFamily="18" charset="0"/>
                <a:cs typeface="Times New Roman" pitchFamily="18" charset="0"/>
              </a:rPr>
              <a:t> </a:t>
            </a:r>
            <a:r>
              <a:rPr lang="en-US" sz="2000" dirty="0" smtClean="0">
                <a:latin typeface="Arial" charset="0"/>
                <a:cs typeface="Arial" charset="0"/>
              </a:rPr>
              <a:t>public</a:t>
            </a:r>
            <a:r>
              <a:rPr lang="en-US" sz="2000" dirty="0" smtClean="0">
                <a:latin typeface="Times New Roman" pitchFamily="18" charset="0"/>
                <a:cs typeface="Times New Roman" pitchFamily="18" charset="0"/>
              </a:rPr>
              <a:t> </a:t>
            </a:r>
            <a:r>
              <a:rPr lang="en-US" sz="2000" dirty="0" smtClean="0">
                <a:latin typeface="Arial" charset="0"/>
                <a:cs typeface="Arial" charset="0"/>
              </a:rPr>
              <a:t>static</a:t>
            </a:r>
            <a:r>
              <a:rPr lang="en-US" sz="2000" dirty="0" smtClean="0">
                <a:latin typeface="Times New Roman" pitchFamily="18" charset="0"/>
                <a:cs typeface="Times New Roman" pitchFamily="18" charset="0"/>
              </a:rPr>
              <a:t> </a:t>
            </a:r>
            <a:r>
              <a:rPr lang="en-US" sz="2000" dirty="0" smtClean="0">
                <a:latin typeface="Arial" charset="0"/>
                <a:cs typeface="Arial" charset="0"/>
              </a:rPr>
              <a:t>void</a:t>
            </a:r>
            <a:r>
              <a:rPr lang="en-US" sz="2000" dirty="0" smtClean="0">
                <a:latin typeface="Times New Roman" pitchFamily="18" charset="0"/>
                <a:cs typeface="Times New Roman" pitchFamily="18" charset="0"/>
              </a:rPr>
              <a:t> </a:t>
            </a:r>
            <a:r>
              <a:rPr lang="en-US" sz="2000" dirty="0" smtClean="0">
                <a:latin typeface="Arial" charset="0"/>
                <a:cs typeface="Arial" charset="0"/>
              </a:rPr>
              <a:t>Notify(</a:t>
            </a:r>
            <a:r>
              <a:rPr lang="en-US" sz="2000" dirty="0" err="1" smtClean="0">
                <a:latin typeface="Arial" charset="0"/>
                <a:cs typeface="Arial" charset="0"/>
              </a:rPr>
              <a:t>int</a:t>
            </a:r>
            <a:r>
              <a:rPr lang="en-US" sz="2000" dirty="0" smtClean="0">
                <a:latin typeface="Times New Roman" pitchFamily="18" charset="0"/>
                <a:cs typeface="Times New Roman" pitchFamily="18" charset="0"/>
              </a:rPr>
              <a:t> </a:t>
            </a:r>
            <a:r>
              <a:rPr lang="en-US" sz="2000" dirty="0" smtClean="0">
                <a:latin typeface="Arial" charset="0"/>
                <a:cs typeface="Arial" charset="0"/>
              </a:rPr>
              <a:t>i)</a:t>
            </a:r>
            <a:r>
              <a:rPr lang="en-US" sz="2000" dirty="0" smtClean="0">
                <a:latin typeface="Times New Roman" pitchFamily="18" charset="0"/>
                <a:cs typeface="Times New Roman" pitchFamily="18" charset="0"/>
              </a:rPr>
              <a:t> </a:t>
            </a:r>
            <a:r>
              <a:rPr lang="en-US" sz="2000" dirty="0" smtClean="0">
                <a:latin typeface="Arial" charset="0"/>
                <a:cs typeface="Arial" charset="0"/>
              </a:rPr>
              <a:t>{</a:t>
            </a:r>
            <a:r>
              <a:rPr lang="en-US" sz="2000" dirty="0" smtClean="0">
                <a:latin typeface="Times New Roman" pitchFamily="18" charset="0"/>
                <a:cs typeface="Times New Roman" pitchFamily="18" charset="0"/>
              </a:rPr>
              <a:t> </a:t>
            </a:r>
            <a:r>
              <a:rPr lang="en-US" sz="2000" dirty="0" smtClean="0">
                <a:latin typeface="Arial" charset="0"/>
                <a:cs typeface="Arial" charset="0"/>
              </a:rPr>
              <a:t>}</a:t>
            </a:r>
            <a:r>
              <a:rPr lang="en-US" sz="2000" dirty="0" smtClean="0">
                <a:latin typeface="Times New Roman" pitchFamily="18" charset="0"/>
                <a:cs typeface="Times New Roman" pitchFamily="18" charset="0"/>
              </a:rPr>
              <a:t> </a:t>
            </a:r>
            <a:r>
              <a:rPr lang="en-US" sz="2000" dirty="0" smtClean="0">
                <a:latin typeface="Arial" charset="0"/>
                <a:cs typeface="Arial" charset="0"/>
              </a:rPr>
              <a:t>Del&lt;</a:t>
            </a:r>
            <a:r>
              <a:rPr lang="en-US" sz="2000" dirty="0" err="1" smtClean="0">
                <a:latin typeface="Arial" charset="0"/>
                <a:cs typeface="Arial" charset="0"/>
              </a:rPr>
              <a:t>int</a:t>
            </a:r>
            <a:r>
              <a:rPr lang="en-US" sz="2000" dirty="0" smtClean="0">
                <a:latin typeface="Arial" charset="0"/>
                <a:cs typeface="Arial" charset="0"/>
              </a:rPr>
              <a:t>&gt;</a:t>
            </a:r>
            <a:r>
              <a:rPr lang="en-US" sz="2000" dirty="0" smtClean="0">
                <a:latin typeface="Times New Roman" pitchFamily="18" charset="0"/>
                <a:cs typeface="Times New Roman" pitchFamily="18" charset="0"/>
              </a:rPr>
              <a:t> </a:t>
            </a:r>
            <a:r>
              <a:rPr lang="en-US" sz="2000" dirty="0" smtClean="0">
                <a:latin typeface="Arial" charset="0"/>
                <a:cs typeface="Arial" charset="0"/>
              </a:rPr>
              <a:t>m1</a:t>
            </a:r>
            <a:r>
              <a:rPr lang="en-US" sz="2000" dirty="0" smtClean="0">
                <a:latin typeface="Times New Roman" pitchFamily="18" charset="0"/>
                <a:cs typeface="Times New Roman" pitchFamily="18" charset="0"/>
              </a:rPr>
              <a:t> </a:t>
            </a:r>
            <a:r>
              <a:rPr lang="en-US" sz="2000" dirty="0" smtClean="0">
                <a:latin typeface="Arial" charset="0"/>
                <a:cs typeface="Arial" charset="0"/>
              </a:rPr>
              <a:t>=</a:t>
            </a:r>
            <a:r>
              <a:rPr lang="en-US" sz="2000" dirty="0" smtClean="0">
                <a:latin typeface="Times New Roman" pitchFamily="18" charset="0"/>
                <a:cs typeface="Times New Roman" pitchFamily="18" charset="0"/>
              </a:rPr>
              <a:t> </a:t>
            </a:r>
            <a:r>
              <a:rPr lang="en-US" sz="2000" dirty="0" smtClean="0">
                <a:latin typeface="Arial" charset="0"/>
                <a:cs typeface="Arial" charset="0"/>
              </a:rPr>
              <a:t>new</a:t>
            </a:r>
            <a:r>
              <a:rPr lang="en-US" sz="2000" dirty="0" smtClean="0">
                <a:latin typeface="Times New Roman" pitchFamily="18" charset="0"/>
                <a:cs typeface="Times New Roman" pitchFamily="18" charset="0"/>
              </a:rPr>
              <a:t> </a:t>
            </a:r>
            <a:r>
              <a:rPr lang="en-US" sz="2000" dirty="0" smtClean="0">
                <a:latin typeface="Arial" charset="0"/>
                <a:cs typeface="Arial" charset="0"/>
              </a:rPr>
              <a:t>Del&lt;</a:t>
            </a:r>
            <a:r>
              <a:rPr lang="en-US" sz="2000" dirty="0" err="1" smtClean="0">
                <a:latin typeface="Arial" charset="0"/>
                <a:cs typeface="Arial" charset="0"/>
              </a:rPr>
              <a:t>int</a:t>
            </a:r>
            <a:r>
              <a:rPr lang="en-US" sz="2000" dirty="0" smtClean="0">
                <a:latin typeface="Arial" charset="0"/>
                <a:cs typeface="Arial" charset="0"/>
              </a:rPr>
              <a:t>&gt;(Notify);</a:t>
            </a:r>
            <a:endParaRPr lang="en-US" sz="2000" dirty="0" smtClean="0">
              <a:latin typeface="Times New Roman" pitchFamily="18" charset="0"/>
              <a:cs typeface="Times New Roman" pitchFamily="18" charset="0"/>
            </a:endParaRPr>
          </a:p>
          <a:p>
            <a:pPr marL="371475" indent="-273050" eaLnBrk="1" hangingPunct="1">
              <a:spcBef>
                <a:spcPts val="588"/>
              </a:spcBef>
              <a:buClr>
                <a:srgbClr val="D24716"/>
              </a:buClr>
              <a:buSzPct val="85000"/>
              <a:buFont typeface="Wingdings 2" pitchFamily="18" charset="2"/>
              <a:buChar char=""/>
              <a:tabLst>
                <a:tab pos="371475" algn="l"/>
              </a:tabLst>
            </a:pPr>
            <a:r>
              <a:rPr lang="en-US" b="1" dirty="0" smtClean="0">
                <a:latin typeface="Arial" charset="0"/>
                <a:cs typeface="Arial" charset="0"/>
              </a:rPr>
              <a:t>Generic</a:t>
            </a:r>
            <a:r>
              <a:rPr lang="en-US" b="1" dirty="0" smtClean="0">
                <a:latin typeface="Times New Roman" pitchFamily="18" charset="0"/>
                <a:cs typeface="Times New Roman" pitchFamily="18" charset="0"/>
              </a:rPr>
              <a:t> </a:t>
            </a:r>
            <a:r>
              <a:rPr lang="en-US" b="1" dirty="0" smtClean="0">
                <a:latin typeface="Arial" charset="0"/>
                <a:cs typeface="Arial" charset="0"/>
              </a:rPr>
              <a:t>Methods</a:t>
            </a:r>
            <a:r>
              <a:rPr lang="en-US" b="1" dirty="0" smtClean="0">
                <a:latin typeface="Times New Roman" pitchFamily="18" charset="0"/>
                <a:cs typeface="Times New Roman" pitchFamily="18" charset="0"/>
              </a:rPr>
              <a:t> </a:t>
            </a:r>
            <a:r>
              <a:rPr lang="en-US" b="1" dirty="0" smtClean="0">
                <a:latin typeface="Arial" charset="0"/>
                <a:cs typeface="Arial" charset="0"/>
              </a:rPr>
              <a:t>Specialization</a:t>
            </a:r>
          </a:p>
          <a:p>
            <a:pPr marL="644525" lvl="1" indent="-228600" eaLnBrk="1" hangingPunct="1">
              <a:spcBef>
                <a:spcPts val="425"/>
              </a:spcBef>
              <a:buClr>
                <a:srgbClr val="9A2C1F"/>
              </a:buClr>
              <a:buSzPct val="103000"/>
              <a:buFont typeface="Wingdings 2" pitchFamily="18" charset="2"/>
              <a:buChar char=""/>
              <a:tabLst>
                <a:tab pos="371475" algn="l"/>
              </a:tabLst>
            </a:pPr>
            <a:r>
              <a:rPr lang="en-US" sz="2000" dirty="0" smtClean="0">
                <a:solidFill>
                  <a:srgbClr val="000000"/>
                </a:solidFill>
                <a:latin typeface="Arial" charset="0"/>
                <a:cs typeface="Arial" charset="0"/>
              </a:rPr>
              <a:t>Generic</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methods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can</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be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overloaded</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to</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define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specializations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for</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specific</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types.</a:t>
            </a:r>
          </a:p>
          <a:p>
            <a:pPr marL="644525" lvl="1" indent="-228600" eaLnBrk="1" hangingPunct="1">
              <a:lnSpc>
                <a:spcPts val="2375"/>
              </a:lnSpc>
              <a:spcBef>
                <a:spcPts val="400"/>
              </a:spcBef>
              <a:buClr>
                <a:srgbClr val="9A2C1F"/>
              </a:buClr>
              <a:buSzPct val="103000"/>
              <a:buFont typeface="Wingdings 2" pitchFamily="18" charset="2"/>
              <a:buChar char=""/>
              <a:tabLst>
                <a:tab pos="371475" algn="l"/>
              </a:tabLst>
            </a:pPr>
            <a:r>
              <a:rPr lang="en-US" sz="2000" dirty="0" smtClean="0">
                <a:solidFill>
                  <a:srgbClr val="000000"/>
                </a:solidFill>
                <a:latin typeface="Arial" charset="0"/>
                <a:cs typeface="Arial" charset="0"/>
              </a:rPr>
              <a:t>This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is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true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for</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methods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with</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generic</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parameters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as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well</a:t>
            </a:r>
            <a:r>
              <a:rPr lang="en-US" sz="2000" dirty="0" smtClean="0">
                <a:solidFill>
                  <a:srgbClr val="000000"/>
                </a:solidFill>
                <a:latin typeface="Arial" charset="0"/>
                <a:cs typeface="Arial" charset="0"/>
              </a:rPr>
              <a:t>.</a:t>
            </a:r>
          </a:p>
          <a:p>
            <a:pPr marL="644525" lvl="1" indent="-228600" eaLnBrk="1" hangingPunct="1">
              <a:lnSpc>
                <a:spcPts val="2375"/>
              </a:lnSpc>
              <a:spcBef>
                <a:spcPts val="400"/>
              </a:spcBef>
              <a:buClr>
                <a:srgbClr val="9A2C1F"/>
              </a:buClr>
              <a:buSzPct val="103000"/>
              <a:buFont typeface="Wingdings 2" pitchFamily="18" charset="2"/>
              <a:buChar char=""/>
              <a:tabLst>
                <a:tab pos="371475" algn="l"/>
              </a:tabLst>
            </a:pPr>
            <a:r>
              <a:rPr lang="en-GB" sz="2000" dirty="0"/>
              <a:t>A generic delegate can point to methods with different parameter types. However, the number of parameters should be the same.</a:t>
            </a:r>
            <a:endParaRPr lang="en-US" sz="2000" dirty="0" smtClean="0">
              <a:solidFill>
                <a:srgbClr val="000000"/>
              </a:solidFill>
              <a:latin typeface="Arial" charset="0"/>
              <a:cs typeface="Arial" charset="0"/>
            </a:endParaRPr>
          </a:p>
        </p:txBody>
      </p:sp>
    </p:spTree>
    <p:extLst>
      <p:ext uri="{BB962C8B-B14F-4D97-AF65-F5344CB8AC3E}">
        <p14:creationId xmlns:p14="http://schemas.microsoft.com/office/powerpoint/2010/main" val="251065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63512" y="3017837"/>
            <a:ext cx="7156450" cy="123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609981"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4760"/>
              </a:lnSpc>
              <a:spcBef>
                <a:spcPts val="0"/>
              </a:spcBef>
              <a:spcAft>
                <a:spcPts val="0"/>
              </a:spcAft>
              <a:defRPr/>
            </a:pPr>
            <a:r>
              <a:rPr spc="-20" dirty="0"/>
              <a:t>Generic</a:t>
            </a:r>
            <a:r>
              <a:rPr spc="100" dirty="0">
                <a:latin typeface="Times New Roman"/>
                <a:cs typeface="Times New Roman"/>
              </a:rPr>
              <a:t> </a:t>
            </a:r>
            <a:r>
              <a:rPr lang="en-US" spc="-25" dirty="0" smtClean="0"/>
              <a:t>Collections</a:t>
            </a:r>
            <a:endParaRPr spc="-25" dirty="0"/>
          </a:p>
        </p:txBody>
      </p:sp>
    </p:spTree>
    <p:extLst>
      <p:ext uri="{BB962C8B-B14F-4D97-AF65-F5344CB8AC3E}">
        <p14:creationId xmlns:p14="http://schemas.microsoft.com/office/powerpoint/2010/main" val="336495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6171087"/>
              </p:ext>
            </p:extLst>
          </p:nvPr>
        </p:nvGraphicFramePr>
        <p:xfrm>
          <a:off x="163512" y="1417637"/>
          <a:ext cx="6080760" cy="2143126"/>
        </p:xfrm>
        <a:graphic>
          <a:graphicData uri="http://schemas.openxmlformats.org/drawingml/2006/table">
            <a:tbl>
              <a:tblPr firstRow="1" firstCol="1" bandRow="1">
                <a:tableStyleId>{5C22544A-7EE6-4342-B048-85BDC9FD1C3A}</a:tableStyleId>
              </a:tblPr>
              <a:tblGrid>
                <a:gridCol w="2026920"/>
                <a:gridCol w="2026920"/>
                <a:gridCol w="2026920"/>
              </a:tblGrid>
              <a:tr h="457200">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Advantages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Disadvantages</a:t>
                      </a:r>
                      <a:endParaRPr lang="en-US" sz="14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400">
                          <a:effectLst/>
                        </a:rPr>
                        <a:t>Arrrays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TypeSafe[Strongly typed)</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Size cannot be changed dynamically</a:t>
                      </a:r>
                    </a:p>
                    <a:p>
                      <a:pPr marL="0" marR="0">
                        <a:lnSpc>
                          <a:spcPct val="115000"/>
                        </a:lnSpc>
                        <a:spcBef>
                          <a:spcPts val="0"/>
                        </a:spcBef>
                        <a:spcAft>
                          <a:spcPts val="0"/>
                        </a:spcAft>
                      </a:pPr>
                      <a:r>
                        <a:rPr lang="en-US" sz="1400">
                          <a:effectLst/>
                        </a:rPr>
                        <a:t>0 based index</a:t>
                      </a:r>
                      <a:endParaRPr lang="en-US" sz="14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400">
                          <a:effectLst/>
                        </a:rPr>
                        <a:t>.Net 1.0 collections(Arraylist,Hashtable)</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Size changes dynamically</a:t>
                      </a:r>
                    </a:p>
                    <a:p>
                      <a:pPr marL="0" marR="0">
                        <a:lnSpc>
                          <a:spcPct val="115000"/>
                        </a:lnSpc>
                        <a:spcBef>
                          <a:spcPts val="0"/>
                        </a:spcBef>
                        <a:spcAft>
                          <a:spcPts val="0"/>
                        </a:spcAft>
                      </a:pPr>
                      <a:r>
                        <a:rPr lang="en-US" sz="1400">
                          <a:effectLst/>
                        </a:rPr>
                        <a:t>Easily to add remove elements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Not strongly typed</a:t>
                      </a:r>
                      <a:endParaRPr lang="en-US" sz="1400" dirty="0">
                        <a:effectLst/>
                        <a:latin typeface="Calibri"/>
                        <a:ea typeface="Calibri"/>
                        <a:cs typeface="Times New Roman"/>
                      </a:endParaRPr>
                    </a:p>
                  </a:txBody>
                  <a:tcPr marL="68580" marR="68580" marT="0" marB="0"/>
                </a:tc>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3932237"/>
            <a:ext cx="6019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1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65582"/>
              </p:ext>
            </p:extLst>
          </p:nvPr>
        </p:nvGraphicFramePr>
        <p:xfrm>
          <a:off x="315912" y="2103438"/>
          <a:ext cx="9372600" cy="3160775"/>
        </p:xfrm>
        <a:graphic>
          <a:graphicData uri="http://schemas.openxmlformats.org/drawingml/2006/table">
            <a:tbl>
              <a:tblPr firstRow="1" firstCol="1" bandRow="1">
                <a:tableStyleId>{5C22544A-7EE6-4342-B048-85BDC9FD1C3A}</a:tableStyleId>
              </a:tblPr>
              <a:tblGrid>
                <a:gridCol w="4686300"/>
                <a:gridCol w="4686300"/>
              </a:tblGrid>
              <a:tr h="380999">
                <a:tc>
                  <a:txBody>
                    <a:bodyPr/>
                    <a:lstStyle/>
                    <a:p>
                      <a:pPr marL="0" marR="0">
                        <a:lnSpc>
                          <a:spcPct val="115000"/>
                        </a:lnSpc>
                        <a:spcBef>
                          <a:spcPts val="0"/>
                        </a:spcBef>
                        <a:spcAft>
                          <a:spcPts val="1500"/>
                        </a:spcAft>
                      </a:pPr>
                      <a:r>
                        <a:rPr lang="en-US" sz="1050" dirty="0">
                          <a:effectLst/>
                        </a:rPr>
                        <a:t>Generic Collections</a:t>
                      </a:r>
                      <a:endParaRPr lang="en-US" sz="1100" dirty="0">
                        <a:effectLst/>
                        <a:latin typeface="Calibri"/>
                        <a:ea typeface="Calibri"/>
                        <a:cs typeface="Times New Roman"/>
                      </a:endParaRPr>
                    </a:p>
                  </a:txBody>
                  <a:tcPr marL="47625" marR="47625" marT="47625" marB="47625" anchor="b"/>
                </a:tc>
                <a:tc>
                  <a:txBody>
                    <a:bodyPr/>
                    <a:lstStyle/>
                    <a:p>
                      <a:pPr marL="0" marR="0">
                        <a:lnSpc>
                          <a:spcPct val="115000"/>
                        </a:lnSpc>
                        <a:spcBef>
                          <a:spcPts val="0"/>
                        </a:spcBef>
                        <a:spcAft>
                          <a:spcPts val="1500"/>
                        </a:spcAft>
                      </a:pPr>
                      <a:r>
                        <a:rPr lang="en-US" sz="1050">
                          <a:effectLst/>
                        </a:rPr>
                        <a:t>Description</a:t>
                      </a:r>
                      <a:endParaRPr lang="en-US" sz="1100">
                        <a:effectLst/>
                        <a:latin typeface="Calibri"/>
                        <a:ea typeface="Calibri"/>
                        <a:cs typeface="Times New Roman"/>
                      </a:endParaRPr>
                    </a:p>
                  </a:txBody>
                  <a:tcPr marL="47625" marR="47625" marT="47625" marB="47625" anchor="b"/>
                </a:tc>
              </a:tr>
              <a:tr h="0">
                <a:tc>
                  <a:txBody>
                    <a:bodyPr/>
                    <a:lstStyle/>
                    <a:p>
                      <a:pPr marL="0" marR="0">
                        <a:lnSpc>
                          <a:spcPct val="115000"/>
                        </a:lnSpc>
                        <a:spcBef>
                          <a:spcPts val="0"/>
                        </a:spcBef>
                        <a:spcAft>
                          <a:spcPts val="1500"/>
                        </a:spcAft>
                      </a:pPr>
                      <a:r>
                        <a:rPr lang="en-US" sz="1050" b="1" u="none" strike="noStrike" dirty="0">
                          <a:effectLst/>
                        </a:rPr>
                        <a:t>List&lt;T&gt;</a:t>
                      </a:r>
                      <a:endParaRPr lang="en-US" sz="1100" b="1"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Generic List&lt;T&gt; contains elements of specified type. It grows automatically as you add elements in it.</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u="none" strike="noStrike" dirty="0">
                          <a:effectLst/>
                        </a:rPr>
                        <a:t>Dictionary&lt;</a:t>
                      </a:r>
                      <a:r>
                        <a:rPr lang="en-US" sz="1050" u="none" strike="noStrike" dirty="0" err="1">
                          <a:effectLst/>
                        </a:rPr>
                        <a:t>TKey,TValue</a:t>
                      </a:r>
                      <a:r>
                        <a:rPr lang="en-US" sz="1050" u="none" strike="noStrike" dirty="0">
                          <a:effectLst/>
                        </a:rPr>
                        <a:t>&gt;</a:t>
                      </a:r>
                      <a:endParaRPr lang="en-US" sz="1100"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Dictionary&lt;TKey,TValue&gt; contains key-value pairs.</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u="none" strike="noStrike" dirty="0" err="1">
                          <a:solidFill>
                            <a:schemeClr val="bg1"/>
                          </a:solidFill>
                          <a:effectLst/>
                        </a:rPr>
                        <a:t>SortedList</a:t>
                      </a:r>
                      <a:r>
                        <a:rPr lang="en-US" sz="1050" u="none" strike="noStrike" dirty="0">
                          <a:solidFill>
                            <a:schemeClr val="bg1"/>
                          </a:solidFill>
                          <a:effectLst/>
                        </a:rPr>
                        <a:t>&lt;</a:t>
                      </a:r>
                      <a:r>
                        <a:rPr lang="en-US" sz="1050" u="none" strike="noStrike" dirty="0" err="1">
                          <a:solidFill>
                            <a:schemeClr val="bg1"/>
                          </a:solidFill>
                          <a:effectLst/>
                        </a:rPr>
                        <a:t>TKey,TValue</a:t>
                      </a:r>
                      <a:r>
                        <a:rPr lang="en-US" sz="1050" u="none" strike="noStrike" dirty="0" smtClean="0">
                          <a:solidFill>
                            <a:schemeClr val="bg1"/>
                          </a:solidFill>
                          <a:effectLst/>
                        </a:rPr>
                        <a:t>&gt;</a:t>
                      </a:r>
                      <a:endParaRPr lang="en-US" sz="1100" dirty="0">
                        <a:solidFill>
                          <a:schemeClr val="bg1"/>
                        </a:solidFill>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SortedList stores key and value pairs. It automatically adds the elements in ascending order of key by default.</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dirty="0" err="1">
                          <a:effectLst/>
                        </a:rPr>
                        <a:t>Hashset</a:t>
                      </a:r>
                      <a:r>
                        <a:rPr lang="en-US" sz="1050" dirty="0">
                          <a:effectLst/>
                        </a:rPr>
                        <a:t>&lt;T&gt;</a:t>
                      </a:r>
                      <a:endParaRPr lang="en-US" sz="1100"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Hashset&lt;T&gt; contains non-duplicate elements. It eliminates duplicate elements.</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Queue&lt;T&gt;</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dirty="0">
                          <a:effectLst/>
                        </a:rPr>
                        <a:t>Queue&lt;T&gt; stores the values in FIFO style (First In First Out). It keeps the order in which the values were added. It provides an </a:t>
                      </a:r>
                      <a:r>
                        <a:rPr lang="en-US" sz="1050" dirty="0" err="1">
                          <a:effectLst/>
                        </a:rPr>
                        <a:t>Enqueue</a:t>
                      </a:r>
                      <a:r>
                        <a:rPr lang="en-US" sz="1050" dirty="0">
                          <a:effectLst/>
                        </a:rPr>
                        <a:t>() method to add values and a </a:t>
                      </a:r>
                      <a:r>
                        <a:rPr lang="en-US" sz="1050" dirty="0" err="1">
                          <a:effectLst/>
                        </a:rPr>
                        <a:t>Dequeue</a:t>
                      </a:r>
                      <a:r>
                        <a:rPr lang="en-US" sz="1050" dirty="0">
                          <a:effectLst/>
                        </a:rPr>
                        <a:t>() method to retrieve values from the collection.</a:t>
                      </a:r>
                      <a:endParaRPr lang="en-US" sz="1100" dirty="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Stack&lt;T&gt;</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dirty="0">
                          <a:effectLst/>
                        </a:rPr>
                        <a:t>Stack&lt;T&gt; stores the values as LIFO (Last In First Out). It provides a Push() method to add a value and Pop() &amp; Peek() methods to retrieve values.</a:t>
                      </a:r>
                      <a:endParaRPr lang="en-US" sz="1100" dirty="0">
                        <a:effectLst/>
                        <a:latin typeface="Calibri"/>
                        <a:ea typeface="Calibri"/>
                        <a:cs typeface="Times New Roman"/>
                      </a:endParaRPr>
                    </a:p>
                  </a:txBody>
                  <a:tcPr marL="47625" marR="47625" marT="47625" marB="47625"/>
                </a:tc>
              </a:tr>
            </a:tbl>
          </a:graphicData>
        </a:graphic>
      </p:graphicFrame>
    </p:spTree>
    <p:extLst>
      <p:ext uri="{BB962C8B-B14F-4D97-AF65-F5344CB8AC3E}">
        <p14:creationId xmlns:p14="http://schemas.microsoft.com/office/powerpoint/2010/main" val="73614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036637"/>
            <a:ext cx="3692036" cy="707886"/>
          </a:xfrm>
          <a:prstGeom prst="rect">
            <a:avLst/>
          </a:prstGeom>
        </p:spPr>
        <p:txBody>
          <a:bodyPr wrap="none">
            <a:spAutoFit/>
          </a:bodyPr>
          <a:lstStyle/>
          <a:p>
            <a:r>
              <a:rPr lang="en-US" sz="4000" dirty="0" smtClean="0"/>
              <a:t>Dictionary </a:t>
            </a:r>
            <a:r>
              <a:rPr lang="en-US" sz="4000" dirty="0"/>
              <a:t>in c#</a:t>
            </a:r>
          </a:p>
        </p:txBody>
      </p:sp>
      <p:sp>
        <p:nvSpPr>
          <p:cNvPr id="3" name="Rectangle 2"/>
          <p:cNvSpPr/>
          <p:nvPr/>
        </p:nvSpPr>
        <p:spPr>
          <a:xfrm>
            <a:off x="620712" y="2103437"/>
            <a:ext cx="7391400" cy="2031325"/>
          </a:xfrm>
          <a:prstGeom prst="rect">
            <a:avLst/>
          </a:prstGeom>
        </p:spPr>
        <p:txBody>
          <a:bodyPr wrap="square">
            <a:spAutoFit/>
          </a:bodyPr>
          <a:lstStyle/>
          <a:p>
            <a:pPr marL="285750" indent="-285750">
              <a:buFont typeface="Wingdings" pitchFamily="2" charset="2"/>
              <a:buChar char="v"/>
            </a:pPr>
            <a:r>
              <a:rPr lang="en-GB" dirty="0"/>
              <a:t> A dictionary is a collection of (key, value) pairs</a:t>
            </a:r>
            <a:r>
              <a:rPr lang="en-GB" dirty="0" smtClean="0"/>
              <a:t>.</a:t>
            </a:r>
          </a:p>
          <a:p>
            <a:pPr marL="285750" indent="-285750">
              <a:buFont typeface="Wingdings" pitchFamily="2" charset="2"/>
              <a:buChar char="v"/>
            </a:pPr>
            <a:r>
              <a:rPr lang="en-GB" dirty="0"/>
              <a:t> Dictionary class is present in </a:t>
            </a:r>
            <a:r>
              <a:rPr lang="en-GB" dirty="0" err="1"/>
              <a:t>System.Collections.Generic</a:t>
            </a:r>
            <a:r>
              <a:rPr lang="en-GB" dirty="0"/>
              <a:t> namespace</a:t>
            </a:r>
            <a:r>
              <a:rPr lang="en-GB" dirty="0" smtClean="0"/>
              <a:t>.</a:t>
            </a:r>
          </a:p>
          <a:p>
            <a:pPr marL="285750" indent="-285750">
              <a:buFont typeface="Wingdings" pitchFamily="2" charset="2"/>
              <a:buChar char="v"/>
            </a:pPr>
            <a:r>
              <a:rPr lang="en-GB" dirty="0" smtClean="0"/>
              <a:t>When </a:t>
            </a:r>
            <a:r>
              <a:rPr lang="en-GB" dirty="0"/>
              <a:t>creating a dictionary, we need to specify the type for key and value</a:t>
            </a:r>
            <a:r>
              <a:rPr lang="en-GB" dirty="0" smtClean="0"/>
              <a:t>.</a:t>
            </a:r>
          </a:p>
          <a:p>
            <a:pPr marL="285750" indent="-285750">
              <a:buFont typeface="Wingdings" pitchFamily="2" charset="2"/>
              <a:buChar char="v"/>
            </a:pPr>
            <a:r>
              <a:rPr lang="en-GB" dirty="0" smtClean="0"/>
              <a:t>Dictionary </a:t>
            </a:r>
            <a:r>
              <a:rPr lang="en-GB" dirty="0"/>
              <a:t>provides fast lookups for values using keys</a:t>
            </a:r>
            <a:r>
              <a:rPr lang="en-GB" dirty="0" smtClean="0"/>
              <a:t>.</a:t>
            </a:r>
          </a:p>
          <a:p>
            <a:pPr marL="285750" indent="-285750">
              <a:buFont typeface="Wingdings" pitchFamily="2" charset="2"/>
              <a:buChar char="v"/>
            </a:pPr>
            <a:r>
              <a:rPr lang="en-GB" dirty="0" smtClean="0"/>
              <a:t>Keys </a:t>
            </a:r>
            <a:r>
              <a:rPr lang="en-GB" dirty="0"/>
              <a:t>in the dictionary must be unique.</a:t>
            </a:r>
            <a:endParaRPr lang="en-US" dirty="0"/>
          </a:p>
        </p:txBody>
      </p:sp>
    </p:spTree>
    <p:extLst>
      <p:ext uri="{BB962C8B-B14F-4D97-AF65-F5344CB8AC3E}">
        <p14:creationId xmlns:p14="http://schemas.microsoft.com/office/powerpoint/2010/main" val="226495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10880" y="676080"/>
            <a:ext cx="2667960" cy="394920"/>
          </a:xfrm>
          <a:prstGeom prst="rect">
            <a:avLst/>
          </a:prstGeom>
          <a:noFill/>
          <a:ln>
            <a:noFill/>
          </a:ln>
        </p:spPr>
        <p:txBody>
          <a:bodyPr lIns="90000" tIns="45000" rIns="90000" bIns="45000"/>
          <a:lstStyle/>
          <a:p>
            <a:pPr>
              <a:lnSpc>
                <a:spcPct val="100000"/>
              </a:lnSpc>
              <a:buBlip>
                <a:blip r:embed="rId2"/>
              </a:buBlip>
            </a:pPr>
            <a:r>
              <a:rPr lang="en-IN" sz="2000" i="1">
                <a:solidFill>
                  <a:srgbClr val="FFFFFF"/>
                </a:solidFill>
                <a:latin typeface="Arial"/>
              </a:rPr>
              <a:t>Heading</a:t>
            </a:r>
            <a:endParaRPr/>
          </a:p>
        </p:txBody>
      </p:sp>
      <p:sp>
        <p:nvSpPr>
          <p:cNvPr id="4" name="object 6"/>
          <p:cNvSpPr>
            <a:spLocks/>
          </p:cNvSpPr>
          <p:nvPr/>
        </p:nvSpPr>
        <p:spPr bwMode="auto">
          <a:xfrm>
            <a:off x="1900" y="1670175"/>
            <a:ext cx="10080625" cy="1458913"/>
          </a:xfrm>
          <a:custGeom>
            <a:avLst/>
            <a:gdLst>
              <a:gd name="T0" fmla="*/ 0 w 9022080"/>
              <a:gd name="T1" fmla="*/ 1459351 h 1459864"/>
              <a:gd name="T2" fmla="*/ 9021561 w 9022080"/>
              <a:gd name="T3" fmla="*/ 1459351 h 1459864"/>
              <a:gd name="T4" fmla="*/ 9021561 w 9022080"/>
              <a:gd name="T5" fmla="*/ 0 h 1459864"/>
              <a:gd name="T6" fmla="*/ 0 w 9022080"/>
              <a:gd name="T7" fmla="*/ 0 h 1459864"/>
              <a:gd name="T8" fmla="*/ 0 w 9022080"/>
              <a:gd name="T9" fmla="*/ 1459351 h 1459864"/>
            </a:gdLst>
            <a:ahLst/>
            <a:cxnLst>
              <a:cxn ang="0">
                <a:pos x="T0" y="T1"/>
              </a:cxn>
              <a:cxn ang="0">
                <a:pos x="T2" y="T3"/>
              </a:cxn>
              <a:cxn ang="0">
                <a:pos x="T4" y="T5"/>
              </a:cxn>
              <a:cxn ang="0">
                <a:pos x="T6" y="T7"/>
              </a:cxn>
              <a:cxn ang="0">
                <a:pos x="T8" y="T9"/>
              </a:cxn>
            </a:cxnLst>
            <a:rect l="0" t="0" r="r" b="b"/>
            <a:pathLst>
              <a:path w="9022080" h="1459864">
                <a:moveTo>
                  <a:pt x="0" y="1459351"/>
                </a:moveTo>
                <a:lnTo>
                  <a:pt x="9021561" y="1459351"/>
                </a:lnTo>
                <a:lnTo>
                  <a:pt x="9021561" y="0"/>
                </a:lnTo>
                <a:lnTo>
                  <a:pt x="0" y="0"/>
                </a:lnTo>
                <a:lnTo>
                  <a:pt x="0" y="1459351"/>
                </a:lnTo>
                <a:close/>
              </a:path>
            </a:pathLst>
          </a:custGeom>
          <a:solidFill>
            <a:srgbClr val="D247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
        <p:nvSpPr>
          <p:cNvPr id="5" name="object 7"/>
          <p:cNvSpPr>
            <a:spLocks/>
          </p:cNvSpPr>
          <p:nvPr/>
        </p:nvSpPr>
        <p:spPr bwMode="auto">
          <a:xfrm>
            <a:off x="0" y="1426578"/>
            <a:ext cx="10080625" cy="120650"/>
          </a:xfrm>
          <a:custGeom>
            <a:avLst/>
            <a:gdLst>
              <a:gd name="T0" fmla="*/ 0 w 9022080"/>
              <a:gd name="T1" fmla="*/ 120586 h 120650"/>
              <a:gd name="T2" fmla="*/ 9021561 w 9022080"/>
              <a:gd name="T3" fmla="*/ 120586 h 120650"/>
              <a:gd name="T4" fmla="*/ 9021561 w 9022080"/>
              <a:gd name="T5" fmla="*/ 0 h 120650"/>
              <a:gd name="T6" fmla="*/ 0 w 9022080"/>
              <a:gd name="T7" fmla="*/ 0 h 120650"/>
              <a:gd name="T8" fmla="*/ 0 w 9022080"/>
              <a:gd name="T9" fmla="*/ 120586 h 120650"/>
            </a:gdLst>
            <a:ahLst/>
            <a:cxnLst>
              <a:cxn ang="0">
                <a:pos x="T0" y="T1"/>
              </a:cxn>
              <a:cxn ang="0">
                <a:pos x="T2" y="T3"/>
              </a:cxn>
              <a:cxn ang="0">
                <a:pos x="T4" y="T5"/>
              </a:cxn>
              <a:cxn ang="0">
                <a:pos x="T6" y="T7"/>
              </a:cxn>
              <a:cxn ang="0">
                <a:pos x="T8" y="T9"/>
              </a:cxn>
            </a:cxnLst>
            <a:rect l="0" t="0" r="r" b="b"/>
            <a:pathLst>
              <a:path w="9022080" h="120650">
                <a:moveTo>
                  <a:pt x="0" y="120586"/>
                </a:moveTo>
                <a:lnTo>
                  <a:pt x="9021561" y="120586"/>
                </a:lnTo>
                <a:lnTo>
                  <a:pt x="9021561" y="0"/>
                </a:lnTo>
                <a:lnTo>
                  <a:pt x="0" y="0"/>
                </a:lnTo>
                <a:lnTo>
                  <a:pt x="0" y="120586"/>
                </a:lnTo>
                <a:close/>
              </a:path>
            </a:pathLst>
          </a:custGeom>
          <a:solidFill>
            <a:srgbClr val="E6B0A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
        <p:nvSpPr>
          <p:cNvPr id="6" name="object 10"/>
          <p:cNvSpPr txBox="1">
            <a:spLocks noChangeArrowheads="1"/>
          </p:cNvSpPr>
          <p:nvPr/>
        </p:nvSpPr>
        <p:spPr bwMode="auto">
          <a:xfrm>
            <a:off x="66797" y="2114464"/>
            <a:ext cx="30765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6000" dirty="0">
                <a:solidFill>
                  <a:srgbClr val="FFFFFF"/>
                </a:solidFill>
                <a:latin typeface="Arial" charset="0"/>
              </a:rPr>
              <a:t>Generics</a:t>
            </a:r>
            <a:endParaRPr lang="en-US" sz="6000" dirty="0">
              <a:latin typeface="Arial" charset="0"/>
            </a:endParaRPr>
          </a:p>
        </p:txBody>
      </p:sp>
      <p:sp>
        <p:nvSpPr>
          <p:cNvPr id="7" name="object 9"/>
          <p:cNvSpPr txBox="1"/>
          <p:nvPr/>
        </p:nvSpPr>
        <p:spPr>
          <a:xfrm>
            <a:off x="110880" y="3398837"/>
            <a:ext cx="4548432" cy="2708434"/>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marL="469900" indent="-457200" fontAlgn="auto">
              <a:spcBef>
                <a:spcPts val="0"/>
              </a:spcBef>
              <a:spcAft>
                <a:spcPts val="0"/>
              </a:spcAft>
              <a:buFont typeface="Wingdings" pitchFamily="2" charset="2"/>
              <a:buChar char="Ø"/>
              <a:defRPr/>
            </a:pPr>
            <a:r>
              <a:rPr lang="en-US" sz="2600" dirty="0" smtClean="0">
                <a:solidFill>
                  <a:srgbClr val="696363"/>
                </a:solidFill>
                <a:latin typeface="Arial"/>
                <a:cs typeface="Arial"/>
              </a:rPr>
              <a:t>Why We Need Generics</a:t>
            </a:r>
          </a:p>
          <a:p>
            <a:pPr marL="469900" indent="-457200" fontAlgn="auto">
              <a:spcBef>
                <a:spcPts val="0"/>
              </a:spcBef>
              <a:spcAft>
                <a:spcPts val="0"/>
              </a:spcAft>
              <a:buFont typeface="Wingdings" pitchFamily="2" charset="2"/>
              <a:buChar char="Ø"/>
              <a:defRPr/>
            </a:pPr>
            <a:r>
              <a:rPr lang="en-US" sz="2600" dirty="0">
                <a:solidFill>
                  <a:srgbClr val="696363"/>
                </a:solidFill>
                <a:latin typeface="Arial"/>
                <a:cs typeface="Arial"/>
              </a:rPr>
              <a:t>Generics </a:t>
            </a:r>
            <a:r>
              <a:rPr lang="en-US" sz="2600" dirty="0" err="1">
                <a:solidFill>
                  <a:srgbClr val="696363"/>
                </a:solidFill>
                <a:latin typeface="Arial"/>
                <a:cs typeface="Arial"/>
              </a:rPr>
              <a:t>OverView</a:t>
            </a:r>
            <a:endParaRPr sz="2600" dirty="0">
              <a:solidFill>
                <a:srgbClr val="696363"/>
              </a:solidFill>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Generic</a:t>
            </a:r>
            <a:r>
              <a:rPr sz="2600" spc="45" dirty="0" smtClean="0">
                <a:solidFill>
                  <a:srgbClr val="696363"/>
                </a:solidFill>
                <a:latin typeface="Times New Roman"/>
                <a:cs typeface="Times New Roman"/>
              </a:rPr>
              <a:t> </a:t>
            </a:r>
            <a:r>
              <a:rPr sz="2600" spc="-5" dirty="0">
                <a:solidFill>
                  <a:srgbClr val="696363"/>
                </a:solidFill>
                <a:latin typeface="Arial"/>
                <a:cs typeface="Arial"/>
              </a:rPr>
              <a:t>Class</a:t>
            </a:r>
            <a:endParaRPr sz="2600" dirty="0">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a:t>
            </a:r>
            <a:r>
              <a:rPr sz="2600" spc="5" dirty="0" smtClean="0">
                <a:solidFill>
                  <a:srgbClr val="696363"/>
                </a:solidFill>
                <a:latin typeface="Arial"/>
                <a:cs typeface="Arial"/>
              </a:rPr>
              <a:t>n</a:t>
            </a:r>
            <a:r>
              <a:rPr sz="2600" spc="-5" dirty="0" smtClean="0">
                <a:solidFill>
                  <a:srgbClr val="696363"/>
                </a:solidFill>
                <a:latin typeface="Arial"/>
                <a:cs typeface="Arial"/>
              </a:rPr>
              <a:t>eri</a:t>
            </a:r>
            <a:r>
              <a:rPr sz="2600" dirty="0" smtClean="0">
                <a:solidFill>
                  <a:srgbClr val="696363"/>
                </a:solidFill>
                <a:latin typeface="Arial"/>
                <a:cs typeface="Arial"/>
              </a:rPr>
              <a:t>c</a:t>
            </a:r>
            <a:r>
              <a:rPr sz="2600" spc="50" dirty="0" smtClean="0">
                <a:solidFill>
                  <a:srgbClr val="696363"/>
                </a:solidFill>
                <a:latin typeface="Times New Roman"/>
                <a:cs typeface="Times New Roman"/>
              </a:rPr>
              <a:t> </a:t>
            </a:r>
            <a:r>
              <a:rPr sz="2600" spc="-5" dirty="0">
                <a:solidFill>
                  <a:srgbClr val="696363"/>
                </a:solidFill>
                <a:latin typeface="Arial"/>
                <a:cs typeface="Arial"/>
              </a:rPr>
              <a:t>interfac</a:t>
            </a:r>
            <a:r>
              <a:rPr sz="2600" spc="10" dirty="0">
                <a:solidFill>
                  <a:srgbClr val="696363"/>
                </a:solidFill>
                <a:latin typeface="Arial"/>
                <a:cs typeface="Arial"/>
              </a:rPr>
              <a:t>e</a:t>
            </a:r>
            <a:r>
              <a:rPr sz="2600" dirty="0">
                <a:solidFill>
                  <a:srgbClr val="696363"/>
                </a:solidFill>
                <a:latin typeface="Arial"/>
                <a:cs typeface="Arial"/>
              </a:rPr>
              <a:t>s</a:t>
            </a:r>
            <a:endParaRPr sz="2600" dirty="0">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a:t>
            </a:r>
            <a:r>
              <a:rPr sz="2600" spc="5" dirty="0" smtClean="0">
                <a:solidFill>
                  <a:srgbClr val="696363"/>
                </a:solidFill>
                <a:latin typeface="Arial"/>
                <a:cs typeface="Arial"/>
              </a:rPr>
              <a:t>n</a:t>
            </a:r>
            <a:r>
              <a:rPr sz="2600" spc="-5" dirty="0" smtClean="0">
                <a:solidFill>
                  <a:srgbClr val="696363"/>
                </a:solidFill>
                <a:latin typeface="Arial"/>
                <a:cs typeface="Arial"/>
              </a:rPr>
              <a:t>eri</a:t>
            </a:r>
            <a:r>
              <a:rPr sz="2600" dirty="0" smtClean="0">
                <a:solidFill>
                  <a:srgbClr val="696363"/>
                </a:solidFill>
                <a:latin typeface="Arial"/>
                <a:cs typeface="Arial"/>
              </a:rPr>
              <a:t>c</a:t>
            </a:r>
            <a:r>
              <a:rPr sz="2600" spc="50" dirty="0" smtClean="0">
                <a:solidFill>
                  <a:srgbClr val="696363"/>
                </a:solidFill>
                <a:latin typeface="Times New Roman"/>
                <a:cs typeface="Times New Roman"/>
              </a:rPr>
              <a:t> </a:t>
            </a:r>
            <a:r>
              <a:rPr sz="2600" dirty="0">
                <a:solidFill>
                  <a:srgbClr val="696363"/>
                </a:solidFill>
                <a:latin typeface="Arial"/>
                <a:cs typeface="Arial"/>
              </a:rPr>
              <a:t>Structs</a:t>
            </a:r>
            <a:endParaRPr sz="2600" dirty="0">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a:t>
            </a:r>
            <a:r>
              <a:rPr sz="2600" spc="5" dirty="0" smtClean="0">
                <a:solidFill>
                  <a:srgbClr val="696363"/>
                </a:solidFill>
                <a:latin typeface="Arial"/>
                <a:cs typeface="Arial"/>
              </a:rPr>
              <a:t>n</a:t>
            </a:r>
            <a:r>
              <a:rPr sz="2600" spc="-5" dirty="0" smtClean="0">
                <a:solidFill>
                  <a:srgbClr val="696363"/>
                </a:solidFill>
                <a:latin typeface="Arial"/>
                <a:cs typeface="Arial"/>
              </a:rPr>
              <a:t>eri</a:t>
            </a:r>
            <a:r>
              <a:rPr sz="2600" dirty="0" smtClean="0">
                <a:solidFill>
                  <a:srgbClr val="696363"/>
                </a:solidFill>
                <a:latin typeface="Arial"/>
                <a:cs typeface="Arial"/>
              </a:rPr>
              <a:t>c</a:t>
            </a:r>
            <a:r>
              <a:rPr sz="2600" spc="50" dirty="0" smtClean="0">
                <a:solidFill>
                  <a:srgbClr val="696363"/>
                </a:solidFill>
                <a:latin typeface="Times New Roman"/>
                <a:cs typeface="Times New Roman"/>
              </a:rPr>
              <a:t> </a:t>
            </a:r>
            <a:r>
              <a:rPr sz="2600" dirty="0">
                <a:solidFill>
                  <a:srgbClr val="696363"/>
                </a:solidFill>
                <a:latin typeface="Arial"/>
                <a:cs typeface="Arial"/>
              </a:rPr>
              <a:t>Meth</a:t>
            </a:r>
            <a:r>
              <a:rPr sz="2600" spc="5" dirty="0">
                <a:solidFill>
                  <a:srgbClr val="696363"/>
                </a:solidFill>
                <a:latin typeface="Arial"/>
                <a:cs typeface="Arial"/>
              </a:rPr>
              <a:t>o</a:t>
            </a:r>
            <a:r>
              <a:rPr sz="2600" spc="-5" dirty="0">
                <a:solidFill>
                  <a:srgbClr val="696363"/>
                </a:solidFill>
                <a:latin typeface="Arial"/>
                <a:cs typeface="Arial"/>
              </a:rPr>
              <a:t>ds</a:t>
            </a:r>
            <a:endParaRPr sz="2600" dirty="0">
              <a:latin typeface="Arial"/>
              <a:cs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036637"/>
            <a:ext cx="6572633" cy="707886"/>
          </a:xfrm>
          <a:prstGeom prst="rect">
            <a:avLst/>
          </a:prstGeom>
        </p:spPr>
        <p:txBody>
          <a:bodyPr wrap="none">
            <a:spAutoFit/>
          </a:bodyPr>
          <a:lstStyle/>
          <a:p>
            <a:r>
              <a:rPr lang="en-US" sz="4000" dirty="0" smtClean="0"/>
              <a:t>Methods of Dictionary Class</a:t>
            </a:r>
            <a:endParaRPr lang="en-US" sz="4000" dirty="0"/>
          </a:p>
        </p:txBody>
      </p:sp>
      <p:sp>
        <p:nvSpPr>
          <p:cNvPr id="3" name="Rectangle 2"/>
          <p:cNvSpPr/>
          <p:nvPr/>
        </p:nvSpPr>
        <p:spPr>
          <a:xfrm>
            <a:off x="544512" y="2027237"/>
            <a:ext cx="7015163" cy="2031325"/>
          </a:xfrm>
          <a:prstGeom prst="rect">
            <a:avLst/>
          </a:prstGeom>
        </p:spPr>
        <p:txBody>
          <a:bodyPr wrap="square">
            <a:spAutoFit/>
          </a:bodyPr>
          <a:lstStyle/>
          <a:p>
            <a:r>
              <a:rPr lang="en-GB" b="1" dirty="0"/>
              <a:t>1.</a:t>
            </a:r>
            <a:r>
              <a:rPr lang="en-GB" dirty="0"/>
              <a:t> </a:t>
            </a:r>
            <a:r>
              <a:rPr lang="en-GB" dirty="0" err="1"/>
              <a:t>TryGetValue</a:t>
            </a:r>
            <a:r>
              <a:rPr lang="en-GB" dirty="0"/>
              <a:t>()</a:t>
            </a:r>
            <a:r>
              <a:rPr lang="en-GB" dirty="0" smtClean="0"/>
              <a:t/>
            </a:r>
            <a:br>
              <a:rPr lang="en-GB" dirty="0" smtClean="0"/>
            </a:br>
            <a:r>
              <a:rPr lang="en-GB" b="1" dirty="0"/>
              <a:t>2.</a:t>
            </a:r>
            <a:r>
              <a:rPr lang="en-GB" dirty="0"/>
              <a:t> Count()</a:t>
            </a:r>
            <a:r>
              <a:rPr lang="en-GB" dirty="0" smtClean="0"/>
              <a:t/>
            </a:r>
            <a:br>
              <a:rPr lang="en-GB" dirty="0" smtClean="0"/>
            </a:br>
            <a:r>
              <a:rPr lang="en-GB" b="1" dirty="0"/>
              <a:t>3.</a:t>
            </a:r>
            <a:r>
              <a:rPr lang="en-GB" dirty="0"/>
              <a:t> Remove()</a:t>
            </a:r>
            <a:r>
              <a:rPr lang="en-GB" dirty="0" smtClean="0"/>
              <a:t/>
            </a:r>
            <a:br>
              <a:rPr lang="en-GB" dirty="0" smtClean="0"/>
            </a:br>
            <a:r>
              <a:rPr lang="en-GB" b="1" dirty="0"/>
              <a:t>4.</a:t>
            </a:r>
            <a:r>
              <a:rPr lang="en-GB" dirty="0"/>
              <a:t> Clear()</a:t>
            </a:r>
            <a:r>
              <a:rPr lang="en-GB" dirty="0" smtClean="0"/>
              <a:t/>
            </a:r>
            <a:br>
              <a:rPr lang="en-GB" dirty="0" smtClean="0"/>
            </a:br>
            <a:r>
              <a:rPr lang="en-GB" b="1" dirty="0"/>
              <a:t>5.</a:t>
            </a:r>
            <a:r>
              <a:rPr lang="en-GB" dirty="0"/>
              <a:t> Using LINQ extension methods with Dictionary</a:t>
            </a:r>
            <a:r>
              <a:rPr lang="en-GB" dirty="0" smtClean="0"/>
              <a:t/>
            </a:r>
            <a:br>
              <a:rPr lang="en-GB" dirty="0" smtClean="0"/>
            </a:br>
            <a:r>
              <a:rPr lang="en-GB" b="1" dirty="0"/>
              <a:t>6.</a:t>
            </a:r>
            <a:r>
              <a:rPr lang="en-GB" dirty="0"/>
              <a:t> Different ways to convert an array into a dictionary </a:t>
            </a:r>
            <a:r>
              <a:rPr lang="en-GB" dirty="0" smtClean="0"/>
              <a:t/>
            </a:r>
            <a:br>
              <a:rPr lang="en-GB" dirty="0" smtClean="0"/>
            </a:br>
            <a:endParaRPr lang="en-US" dirty="0"/>
          </a:p>
        </p:txBody>
      </p:sp>
    </p:spTree>
    <p:extLst>
      <p:ext uri="{BB962C8B-B14F-4D97-AF65-F5344CB8AC3E}">
        <p14:creationId xmlns:p14="http://schemas.microsoft.com/office/powerpoint/2010/main" val="414948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4512" y="1036637"/>
            <a:ext cx="4689104" cy="707886"/>
          </a:xfrm>
          <a:prstGeom prst="rect">
            <a:avLst/>
          </a:prstGeom>
        </p:spPr>
        <p:txBody>
          <a:bodyPr wrap="none">
            <a:spAutoFit/>
          </a:bodyPr>
          <a:lstStyle/>
          <a:p>
            <a:r>
              <a:rPr lang="en-US" sz="4000" dirty="0" smtClean="0"/>
              <a:t>List Collection class</a:t>
            </a:r>
            <a:endParaRPr lang="en-US" sz="4000" dirty="0"/>
          </a:p>
        </p:txBody>
      </p:sp>
      <p:sp>
        <p:nvSpPr>
          <p:cNvPr id="4" name="Rectangle 3"/>
          <p:cNvSpPr/>
          <p:nvPr/>
        </p:nvSpPr>
        <p:spPr>
          <a:xfrm>
            <a:off x="696912" y="1874837"/>
            <a:ext cx="8839200" cy="2031325"/>
          </a:xfrm>
          <a:prstGeom prst="rect">
            <a:avLst/>
          </a:prstGeom>
        </p:spPr>
        <p:txBody>
          <a:bodyPr wrap="square">
            <a:spAutoFit/>
          </a:bodyPr>
          <a:lstStyle/>
          <a:p>
            <a:r>
              <a:rPr lang="en-GB" dirty="0"/>
              <a:t>List is one of the generic collection classes present in </a:t>
            </a:r>
            <a:r>
              <a:rPr lang="en-GB" b="1" dirty="0" err="1"/>
              <a:t>System.Collections.Generic</a:t>
            </a:r>
            <a:r>
              <a:rPr lang="en-GB" dirty="0" err="1"/>
              <a:t>namespcae</a:t>
            </a:r>
            <a:r>
              <a:rPr lang="en-GB" dirty="0"/>
              <a:t>. There are several generic collection classes in </a:t>
            </a:r>
            <a:r>
              <a:rPr lang="en-GB" dirty="0" err="1"/>
              <a:t>System.Collections.Generic</a:t>
            </a:r>
            <a:r>
              <a:rPr lang="en-GB" dirty="0"/>
              <a:t> namespace as listed below.</a:t>
            </a:r>
            <a:r>
              <a:rPr lang="en-GB" dirty="0" smtClean="0"/>
              <a:t/>
            </a:r>
            <a:br>
              <a:rPr lang="en-GB" dirty="0" smtClean="0"/>
            </a:br>
            <a:r>
              <a:rPr lang="en-GB" b="1" dirty="0"/>
              <a:t>1.</a:t>
            </a:r>
            <a:r>
              <a:rPr lang="en-GB" dirty="0"/>
              <a:t> Dictionary </a:t>
            </a:r>
            <a:r>
              <a:rPr lang="en-GB" dirty="0" smtClean="0"/>
              <a:t/>
            </a:r>
            <a:br>
              <a:rPr lang="en-GB" dirty="0" smtClean="0"/>
            </a:br>
            <a:r>
              <a:rPr lang="en-GB" b="1" dirty="0"/>
              <a:t>2.</a:t>
            </a:r>
            <a:r>
              <a:rPr lang="en-GB" dirty="0"/>
              <a:t> List</a:t>
            </a:r>
            <a:r>
              <a:rPr lang="en-GB" dirty="0" smtClean="0"/>
              <a:t/>
            </a:r>
            <a:br>
              <a:rPr lang="en-GB" dirty="0" smtClean="0"/>
            </a:br>
            <a:r>
              <a:rPr lang="en-GB" b="1" dirty="0"/>
              <a:t>3.</a:t>
            </a:r>
            <a:r>
              <a:rPr lang="en-GB" dirty="0"/>
              <a:t> Stack</a:t>
            </a:r>
            <a:r>
              <a:rPr lang="en-GB" dirty="0" smtClean="0"/>
              <a:t/>
            </a:r>
            <a:br>
              <a:rPr lang="en-GB" dirty="0" smtClean="0"/>
            </a:br>
            <a:r>
              <a:rPr lang="en-GB" b="1" dirty="0"/>
              <a:t>4.</a:t>
            </a:r>
            <a:r>
              <a:rPr lang="en-GB" dirty="0"/>
              <a:t> Queue </a:t>
            </a:r>
            <a:r>
              <a:rPr lang="en-GB" dirty="0" err="1"/>
              <a:t>etc</a:t>
            </a:r>
            <a:endParaRPr lang="en-US" dirty="0"/>
          </a:p>
        </p:txBody>
      </p:sp>
    </p:spTree>
    <p:extLst>
      <p:ext uri="{BB962C8B-B14F-4D97-AF65-F5344CB8AC3E}">
        <p14:creationId xmlns:p14="http://schemas.microsoft.com/office/powerpoint/2010/main" val="205043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1" y="1341437"/>
            <a:ext cx="9067801" cy="4524315"/>
          </a:xfrm>
          <a:prstGeom prst="rect">
            <a:avLst/>
          </a:prstGeom>
        </p:spPr>
        <p:txBody>
          <a:bodyPr wrap="square">
            <a:spAutoFit/>
          </a:bodyPr>
          <a:lstStyle/>
          <a:p>
            <a:r>
              <a:rPr lang="en-GB" dirty="0" smtClean="0"/>
              <a:t>1. Contains() function - Use this function to check if an item exists in the list. This method returns true if the items exists, else false.</a:t>
            </a:r>
          </a:p>
          <a:p>
            <a:endParaRPr lang="en-GB" dirty="0" smtClean="0"/>
          </a:p>
          <a:p>
            <a:r>
              <a:rPr lang="en-GB" dirty="0" smtClean="0"/>
              <a:t>2. Exists() function - Use this function, to check if an item exists in the list based on a condition. This method returns true if the items exists, else false.</a:t>
            </a:r>
          </a:p>
          <a:p>
            <a:endParaRPr lang="en-GB" dirty="0" smtClean="0"/>
          </a:p>
          <a:p>
            <a:r>
              <a:rPr lang="en-GB" dirty="0" smtClean="0"/>
              <a:t>3. Find() function - This method searches for an element that matches the conditions defined by the specified lambda expression and returns the first matching item from the list.</a:t>
            </a:r>
          </a:p>
          <a:p>
            <a:endParaRPr lang="en-GB" dirty="0" smtClean="0"/>
          </a:p>
          <a:p>
            <a:r>
              <a:rPr lang="en-GB" dirty="0" smtClean="0"/>
              <a:t>4. </a:t>
            </a:r>
            <a:r>
              <a:rPr lang="en-GB" dirty="0" err="1" smtClean="0"/>
              <a:t>FindLast</a:t>
            </a:r>
            <a:r>
              <a:rPr lang="en-GB" dirty="0" smtClean="0"/>
              <a:t>() function - This method searches for an element that matches the conditions defined by the specified lambda expression and returns the Last matching item from the list.</a:t>
            </a:r>
          </a:p>
          <a:p>
            <a:endParaRPr lang="en-GB" dirty="0" smtClean="0"/>
          </a:p>
          <a:p>
            <a:r>
              <a:rPr lang="en-GB" dirty="0" smtClean="0"/>
              <a:t>5. </a:t>
            </a:r>
            <a:r>
              <a:rPr lang="en-GB" dirty="0" err="1" smtClean="0"/>
              <a:t>FindAll</a:t>
            </a:r>
            <a:r>
              <a:rPr lang="en-GB" dirty="0" smtClean="0"/>
              <a:t>() function - This method returns all the items from the list that match the conditions specified by the lambda expression. </a:t>
            </a:r>
            <a:endParaRPr lang="en-GB" dirty="0" smtClean="0"/>
          </a:p>
        </p:txBody>
      </p:sp>
    </p:spTree>
    <p:extLst>
      <p:ext uri="{BB962C8B-B14F-4D97-AF65-F5344CB8AC3E}">
        <p14:creationId xmlns:p14="http://schemas.microsoft.com/office/powerpoint/2010/main" val="317584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1417637"/>
            <a:ext cx="8991600" cy="3970318"/>
          </a:xfrm>
          <a:prstGeom prst="rect">
            <a:avLst/>
          </a:prstGeom>
        </p:spPr>
        <p:txBody>
          <a:bodyPr wrap="square">
            <a:spAutoFit/>
          </a:bodyPr>
          <a:lstStyle/>
          <a:p>
            <a:r>
              <a:rPr lang="en-GB" dirty="0" smtClean="0"/>
              <a:t>6. </a:t>
            </a:r>
            <a:r>
              <a:rPr lang="en-GB" dirty="0" err="1" smtClean="0"/>
              <a:t>FindIndex</a:t>
            </a:r>
            <a:r>
              <a:rPr lang="en-GB" dirty="0" smtClean="0"/>
              <a:t>() function - This method returns the index of the first item, that matches the condition specified by the lambda expression. There are 2 other overloads of this method which allows us to specify the range of elements to search, with in the list.</a:t>
            </a:r>
          </a:p>
          <a:p>
            <a:endParaRPr lang="en-GB" dirty="0" smtClean="0"/>
          </a:p>
          <a:p>
            <a:r>
              <a:rPr lang="en-GB" dirty="0" smtClean="0"/>
              <a:t>7. </a:t>
            </a:r>
            <a:r>
              <a:rPr lang="en-GB" dirty="0" err="1" smtClean="0"/>
              <a:t>FindLastIndex</a:t>
            </a:r>
            <a:r>
              <a:rPr lang="en-GB" dirty="0" smtClean="0"/>
              <a:t>() function - This method returns the index of the last item, that matches the condition specified by the lambda expression. There are 2 other overloads of this method which allows us to specify the range of elements to search, with in the list.</a:t>
            </a:r>
          </a:p>
          <a:p>
            <a:endParaRPr lang="en-GB" dirty="0" smtClean="0"/>
          </a:p>
          <a:p>
            <a:r>
              <a:rPr lang="en-GB" dirty="0" smtClean="0"/>
              <a:t>8. Convert an array to a List - Use </a:t>
            </a:r>
            <a:r>
              <a:rPr lang="en-GB" dirty="0" err="1" smtClean="0"/>
              <a:t>ToList</a:t>
            </a:r>
            <a:r>
              <a:rPr lang="en-GB" dirty="0" smtClean="0"/>
              <a:t>() method</a:t>
            </a:r>
          </a:p>
          <a:p>
            <a:endParaRPr lang="en-GB" dirty="0" smtClean="0"/>
          </a:p>
          <a:p>
            <a:r>
              <a:rPr lang="en-GB" dirty="0" smtClean="0"/>
              <a:t>9. Convert a list to an array - Use </a:t>
            </a:r>
            <a:r>
              <a:rPr lang="en-GB" dirty="0" err="1" smtClean="0"/>
              <a:t>ToArray</a:t>
            </a:r>
            <a:r>
              <a:rPr lang="en-GB" dirty="0" smtClean="0"/>
              <a:t>() method</a:t>
            </a:r>
          </a:p>
          <a:p>
            <a:endParaRPr lang="en-GB" dirty="0" smtClean="0"/>
          </a:p>
          <a:p>
            <a:r>
              <a:rPr lang="en-GB" dirty="0" smtClean="0"/>
              <a:t>10. Convert a List to a Dictionary - Use </a:t>
            </a:r>
            <a:r>
              <a:rPr lang="en-GB" dirty="0" err="1" smtClean="0"/>
              <a:t>ToDictionary</a:t>
            </a:r>
            <a:r>
              <a:rPr lang="en-GB" dirty="0" smtClean="0"/>
              <a:t>() method </a:t>
            </a:r>
            <a:endParaRPr lang="en-US" dirty="0"/>
          </a:p>
        </p:txBody>
      </p:sp>
    </p:spTree>
    <p:extLst>
      <p:ext uri="{BB962C8B-B14F-4D97-AF65-F5344CB8AC3E}">
        <p14:creationId xmlns:p14="http://schemas.microsoft.com/office/powerpoint/2010/main" val="64366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036637"/>
            <a:ext cx="6486071" cy="707886"/>
          </a:xfrm>
          <a:prstGeom prst="rect">
            <a:avLst/>
          </a:prstGeom>
        </p:spPr>
        <p:txBody>
          <a:bodyPr wrap="none">
            <a:spAutoFit/>
          </a:bodyPr>
          <a:lstStyle/>
          <a:p>
            <a:r>
              <a:rPr lang="en-US" sz="4000" dirty="0" err="1" smtClean="0"/>
              <a:t>GenericList</a:t>
            </a:r>
            <a:r>
              <a:rPr lang="en-US" sz="4000" dirty="0" smtClean="0"/>
              <a:t> Collection class</a:t>
            </a:r>
            <a:endParaRPr lang="en-US" sz="4000" dirty="0"/>
          </a:p>
        </p:txBody>
      </p:sp>
      <p:sp>
        <p:nvSpPr>
          <p:cNvPr id="3" name="Rectangle 2"/>
          <p:cNvSpPr/>
          <p:nvPr/>
        </p:nvSpPr>
        <p:spPr>
          <a:xfrm>
            <a:off x="2520950" y="-421312"/>
            <a:ext cx="5038725" cy="646331"/>
          </a:xfrm>
          <a:prstGeom prst="rect">
            <a:avLst/>
          </a:prstGeom>
        </p:spPr>
        <p:txBody>
          <a:bodyPr>
            <a:spAutoFit/>
          </a:bodyPr>
          <a:lstStyle/>
          <a:p>
            <a:r>
              <a:rPr lang="en-GB" dirty="0" smtClean="0"/>
              <a:t/>
            </a:r>
            <a:br>
              <a:rPr lang="en-GB" dirty="0" smtClean="0"/>
            </a:br>
            <a:endParaRPr lang="en-US" dirty="0"/>
          </a:p>
        </p:txBody>
      </p:sp>
      <p:sp>
        <p:nvSpPr>
          <p:cNvPr id="4" name="Rectangle 3"/>
          <p:cNvSpPr/>
          <p:nvPr/>
        </p:nvSpPr>
        <p:spPr>
          <a:xfrm>
            <a:off x="773112" y="2027237"/>
            <a:ext cx="8534400" cy="3693319"/>
          </a:xfrm>
          <a:prstGeom prst="rect">
            <a:avLst/>
          </a:prstGeom>
        </p:spPr>
        <p:txBody>
          <a:bodyPr wrap="square">
            <a:spAutoFit/>
          </a:bodyPr>
          <a:lstStyle/>
          <a:p>
            <a:r>
              <a:rPr lang="en-GB" b="1" dirty="0" smtClean="0"/>
              <a:t>1. </a:t>
            </a:r>
            <a:r>
              <a:rPr lang="en-GB" b="1" dirty="0" err="1" smtClean="0"/>
              <a:t>AddRange</a:t>
            </a:r>
            <a:r>
              <a:rPr lang="en-GB" b="1" dirty="0" smtClean="0"/>
              <a:t>() - </a:t>
            </a:r>
            <a:r>
              <a:rPr lang="en-GB" dirty="0" smtClean="0"/>
              <a:t>Add() method allows you to add one item at a time to the end of the list, where as </a:t>
            </a:r>
            <a:r>
              <a:rPr lang="en-GB" dirty="0" err="1" smtClean="0"/>
              <a:t>AddRange</a:t>
            </a:r>
            <a:r>
              <a:rPr lang="en-GB" dirty="0" smtClean="0"/>
              <a:t>() allows you to add another list of items, to the end of the list.</a:t>
            </a:r>
            <a:br>
              <a:rPr lang="en-GB" dirty="0" smtClean="0"/>
            </a:br>
            <a:r>
              <a:rPr lang="en-GB" dirty="0" smtClean="0"/>
              <a:t/>
            </a:r>
            <a:br>
              <a:rPr lang="en-GB" dirty="0" smtClean="0"/>
            </a:br>
            <a:r>
              <a:rPr lang="en-GB" b="1" dirty="0" smtClean="0"/>
              <a:t>2. </a:t>
            </a:r>
            <a:r>
              <a:rPr lang="en-GB" b="1" dirty="0" err="1" smtClean="0"/>
              <a:t>GetRange</a:t>
            </a:r>
            <a:r>
              <a:rPr lang="en-GB" b="1" dirty="0" smtClean="0"/>
              <a:t>() - </a:t>
            </a:r>
            <a:r>
              <a:rPr lang="en-GB" dirty="0" smtClean="0"/>
              <a:t>Using an item index, we can retrieve only one item at a time from the list, if you want to get a list of items from the list, then use </a:t>
            </a:r>
            <a:r>
              <a:rPr lang="en-GB" dirty="0" err="1" smtClean="0"/>
              <a:t>GetRange</a:t>
            </a:r>
            <a:r>
              <a:rPr lang="en-GB" dirty="0" smtClean="0"/>
              <a:t>() function. This function expects 2 parameters, </a:t>
            </a:r>
            <a:r>
              <a:rPr lang="en-GB" dirty="0" err="1" smtClean="0"/>
              <a:t>i.e</a:t>
            </a:r>
            <a:r>
              <a:rPr lang="en-GB" dirty="0" smtClean="0"/>
              <a:t> the start index in the list and the number of elements to return.</a:t>
            </a:r>
            <a:br>
              <a:rPr lang="en-GB" dirty="0" smtClean="0"/>
            </a:br>
            <a:r>
              <a:rPr lang="en-GB" dirty="0" smtClean="0"/>
              <a:t/>
            </a:r>
            <a:br>
              <a:rPr lang="en-GB" dirty="0" smtClean="0"/>
            </a:br>
            <a:r>
              <a:rPr lang="en-GB" b="1" dirty="0" smtClean="0"/>
              <a:t>3. </a:t>
            </a:r>
            <a:r>
              <a:rPr lang="en-GB" b="1" dirty="0" err="1" smtClean="0"/>
              <a:t>InsertRange</a:t>
            </a:r>
            <a:r>
              <a:rPr lang="en-GB" b="1" dirty="0" smtClean="0"/>
              <a:t>() - </a:t>
            </a:r>
            <a:r>
              <a:rPr lang="en-GB" dirty="0" smtClean="0"/>
              <a:t>Insert() method allows you to insert a single item into the list at a </a:t>
            </a:r>
            <a:r>
              <a:rPr lang="en-GB" dirty="0" err="1" smtClean="0"/>
              <a:t>specificed</a:t>
            </a:r>
            <a:r>
              <a:rPr lang="en-GB" dirty="0" smtClean="0"/>
              <a:t> index, where as </a:t>
            </a:r>
            <a:r>
              <a:rPr lang="en-GB" dirty="0" err="1" smtClean="0"/>
              <a:t>InsertRange</a:t>
            </a:r>
            <a:r>
              <a:rPr lang="en-GB" dirty="0" smtClean="0"/>
              <a:t>() allows you, to insert another list of items to your list at the specified index.</a:t>
            </a:r>
            <a:br>
              <a:rPr lang="en-GB" dirty="0" smtClean="0"/>
            </a:br>
            <a:endParaRPr lang="en-US" dirty="0"/>
          </a:p>
        </p:txBody>
      </p:sp>
    </p:spTree>
    <p:extLst>
      <p:ext uri="{BB962C8B-B14F-4D97-AF65-F5344CB8AC3E}">
        <p14:creationId xmlns:p14="http://schemas.microsoft.com/office/powerpoint/2010/main" val="204792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884237"/>
            <a:ext cx="9220200" cy="2031325"/>
          </a:xfrm>
          <a:prstGeom prst="rect">
            <a:avLst/>
          </a:prstGeom>
        </p:spPr>
        <p:txBody>
          <a:bodyPr wrap="square">
            <a:spAutoFit/>
          </a:bodyPr>
          <a:lstStyle/>
          <a:p>
            <a:r>
              <a:rPr lang="en-GB" b="1" dirty="0" smtClean="0"/>
              <a:t>4. </a:t>
            </a:r>
            <a:r>
              <a:rPr lang="en-GB" b="1" dirty="0" err="1" smtClean="0"/>
              <a:t>RemoveRange</a:t>
            </a:r>
            <a:r>
              <a:rPr lang="en-GB" b="1" dirty="0" smtClean="0"/>
              <a:t>() - Remove</a:t>
            </a:r>
            <a:r>
              <a:rPr lang="en-GB" dirty="0" smtClean="0"/>
              <a:t>() function removes only the first matching item from the list. </a:t>
            </a:r>
            <a:r>
              <a:rPr lang="en-GB" b="1" dirty="0" err="1" smtClean="0"/>
              <a:t>RemoveAt</a:t>
            </a:r>
            <a:r>
              <a:rPr lang="en-GB" dirty="0" smtClean="0"/>
              <a:t>() function, removes the item at the specified index in the list. </a:t>
            </a:r>
            <a:r>
              <a:rPr lang="en-GB" b="1" dirty="0" err="1" smtClean="0"/>
              <a:t>RemoveAll</a:t>
            </a:r>
            <a:r>
              <a:rPr lang="en-GB" dirty="0" smtClean="0"/>
              <a:t>() function removes all the items that matches the specified condition. </a:t>
            </a:r>
            <a:r>
              <a:rPr lang="en-GB" b="1" dirty="0" err="1" smtClean="0"/>
              <a:t>RemoveRange</a:t>
            </a:r>
            <a:r>
              <a:rPr lang="en-GB" dirty="0" smtClean="0"/>
              <a:t>() method removes a range of elements from the list. This function expects 2 parameters, </a:t>
            </a:r>
            <a:r>
              <a:rPr lang="en-GB" dirty="0" err="1" smtClean="0"/>
              <a:t>i.e</a:t>
            </a:r>
            <a:r>
              <a:rPr lang="en-GB" dirty="0" smtClean="0"/>
              <a:t> the start index in the list and the number of elements to remove. If you want to remove all the elements from the list without specifying any condition, then use </a:t>
            </a:r>
            <a:r>
              <a:rPr lang="en-GB" b="1" dirty="0" smtClean="0"/>
              <a:t>Clear</a:t>
            </a:r>
            <a:r>
              <a:rPr lang="en-GB" dirty="0" smtClean="0"/>
              <a:t>() function.</a:t>
            </a:r>
            <a:endParaRPr lang="en-US" dirty="0"/>
          </a:p>
        </p:txBody>
      </p:sp>
    </p:spTree>
    <p:extLst>
      <p:ext uri="{BB962C8B-B14F-4D97-AF65-F5344CB8AC3E}">
        <p14:creationId xmlns:p14="http://schemas.microsoft.com/office/powerpoint/2010/main" val="225515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712" y="884237"/>
            <a:ext cx="3647152" cy="584775"/>
          </a:xfrm>
          <a:prstGeom prst="rect">
            <a:avLst/>
          </a:prstGeom>
        </p:spPr>
        <p:txBody>
          <a:bodyPr wrap="none">
            <a:spAutoFit/>
          </a:bodyPr>
          <a:lstStyle/>
          <a:p>
            <a:r>
              <a:rPr lang="en-GB" sz="3200" dirty="0" smtClean="0"/>
              <a:t>Dictionary </a:t>
            </a:r>
            <a:r>
              <a:rPr lang="en-GB" sz="3200" dirty="0"/>
              <a:t>over list </a:t>
            </a:r>
          </a:p>
        </p:txBody>
      </p:sp>
      <p:sp>
        <p:nvSpPr>
          <p:cNvPr id="4" name="Rectangle 3"/>
          <p:cNvSpPr/>
          <p:nvPr/>
        </p:nvSpPr>
        <p:spPr>
          <a:xfrm>
            <a:off x="654433" y="1680951"/>
            <a:ext cx="8957879" cy="923330"/>
          </a:xfrm>
          <a:prstGeom prst="rect">
            <a:avLst/>
          </a:prstGeom>
        </p:spPr>
        <p:txBody>
          <a:bodyPr wrap="square">
            <a:spAutoFit/>
          </a:bodyPr>
          <a:lstStyle/>
          <a:p>
            <a:r>
              <a:rPr lang="en-GB" b="1" dirty="0"/>
              <a:t>Find()</a:t>
            </a:r>
            <a:r>
              <a:rPr lang="en-GB" dirty="0"/>
              <a:t> method of the List class loops thru each object in the list until a match is found. So, if you want to lookup a value using a key, dictionary is better for performance over list. So, use dictionary when you know the collection will be primarily used for lookups. </a:t>
            </a:r>
            <a:endParaRPr lang="en-US" dirty="0"/>
          </a:p>
        </p:txBody>
      </p:sp>
    </p:spTree>
    <p:extLst>
      <p:ext uri="{BB962C8B-B14F-4D97-AF65-F5344CB8AC3E}">
        <p14:creationId xmlns:p14="http://schemas.microsoft.com/office/powerpoint/2010/main" val="3058588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808037"/>
            <a:ext cx="6999032" cy="707886"/>
          </a:xfrm>
          <a:prstGeom prst="rect">
            <a:avLst/>
          </a:prstGeom>
        </p:spPr>
        <p:txBody>
          <a:bodyPr wrap="none">
            <a:spAutoFit/>
          </a:bodyPr>
          <a:lstStyle/>
          <a:p>
            <a:r>
              <a:rPr lang="en-US" sz="4000" dirty="0" smtClean="0"/>
              <a:t>Generic Stack collection class</a:t>
            </a:r>
            <a:endParaRPr lang="en-US" sz="4000" dirty="0"/>
          </a:p>
        </p:txBody>
      </p:sp>
      <p:sp>
        <p:nvSpPr>
          <p:cNvPr id="5" name="Rectangle 4"/>
          <p:cNvSpPr/>
          <p:nvPr/>
        </p:nvSpPr>
        <p:spPr>
          <a:xfrm>
            <a:off x="468312" y="1551268"/>
            <a:ext cx="8077200" cy="4801314"/>
          </a:xfrm>
          <a:prstGeom prst="rect">
            <a:avLst/>
          </a:prstGeom>
        </p:spPr>
        <p:txBody>
          <a:bodyPr wrap="square">
            <a:spAutoFit/>
          </a:bodyPr>
          <a:lstStyle/>
          <a:p>
            <a:r>
              <a:rPr lang="en-GB" dirty="0" smtClean="0"/>
              <a:t>Stack is a generic LIFO (Last In First Out) collection class that is present in </a:t>
            </a:r>
          </a:p>
          <a:p>
            <a:r>
              <a:rPr lang="en-GB" dirty="0" err="1" smtClean="0"/>
              <a:t>System.Collections.Generic</a:t>
            </a:r>
            <a:r>
              <a:rPr lang="en-GB" dirty="0" smtClean="0"/>
              <a:t> namespace. </a:t>
            </a:r>
          </a:p>
          <a:p>
            <a:r>
              <a:rPr lang="en-GB" dirty="0" smtClean="0"/>
              <a:t>The Stack collection class is analogous to a stack of plates. </a:t>
            </a:r>
          </a:p>
          <a:p>
            <a:r>
              <a:rPr lang="en-GB" dirty="0" smtClean="0"/>
              <a:t>If you want to add a new plate to the stack of plates, you place it on top of all the already </a:t>
            </a:r>
          </a:p>
          <a:p>
            <a:r>
              <a:rPr lang="en-GB" dirty="0" smtClean="0"/>
              <a:t>existing </a:t>
            </a:r>
            <a:r>
              <a:rPr lang="en-GB" dirty="0" err="1" smtClean="0"/>
              <a:t>plates.If</a:t>
            </a:r>
            <a:r>
              <a:rPr lang="en-GB" dirty="0" smtClean="0"/>
              <a:t> you want to remove a plate from the stack, you will first remove the one that </a:t>
            </a:r>
          </a:p>
          <a:p>
            <a:r>
              <a:rPr lang="en-GB" dirty="0" smtClean="0"/>
              <a:t>you have last added. The stack collection class also operates in a similar fashion. </a:t>
            </a:r>
          </a:p>
          <a:p>
            <a:r>
              <a:rPr lang="en-GB" dirty="0" smtClean="0"/>
              <a:t>The last item to be added (pushed) to the stack, will be the first item to be removed (popped) </a:t>
            </a:r>
          </a:p>
          <a:p>
            <a:r>
              <a:rPr lang="en-GB" dirty="0" smtClean="0"/>
              <a:t>from the stack. </a:t>
            </a:r>
          </a:p>
          <a:p>
            <a:endParaRPr lang="en-GB" dirty="0" smtClean="0"/>
          </a:p>
          <a:p>
            <a:r>
              <a:rPr lang="en-GB" dirty="0" smtClean="0"/>
              <a:t>To insert an item at the top of the stack, use Push() method.</a:t>
            </a:r>
          </a:p>
          <a:p>
            <a:endParaRPr lang="en-GB" dirty="0" smtClean="0"/>
          </a:p>
          <a:p>
            <a:r>
              <a:rPr lang="en-GB" dirty="0" smtClean="0"/>
              <a:t>To remove and return the item that is present at the top of the stack, use Pop() method.</a:t>
            </a:r>
            <a:endParaRPr lang="en-GB" dirty="0" smtClean="0"/>
          </a:p>
        </p:txBody>
      </p:sp>
    </p:spTree>
    <p:extLst>
      <p:ext uri="{BB962C8B-B14F-4D97-AF65-F5344CB8AC3E}">
        <p14:creationId xmlns:p14="http://schemas.microsoft.com/office/powerpoint/2010/main" val="189065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265237"/>
            <a:ext cx="9677400" cy="2585323"/>
          </a:xfrm>
          <a:prstGeom prst="rect">
            <a:avLst/>
          </a:prstGeom>
        </p:spPr>
        <p:txBody>
          <a:bodyPr wrap="square">
            <a:spAutoFit/>
          </a:bodyPr>
          <a:lstStyle/>
          <a:p>
            <a:r>
              <a:rPr lang="en-GB" dirty="0" smtClean="0"/>
              <a:t>A </a:t>
            </a:r>
            <a:r>
              <a:rPr lang="en-GB" dirty="0" err="1" smtClean="0"/>
              <a:t>foreach</a:t>
            </a:r>
            <a:r>
              <a:rPr lang="en-GB" dirty="0" smtClean="0"/>
              <a:t> loop iterates thru the items in the stack, but will not remove them from the stack. </a:t>
            </a:r>
          </a:p>
          <a:p>
            <a:r>
              <a:rPr lang="en-GB" dirty="0" smtClean="0"/>
              <a:t>The items from the stack are retrieved in LIFO (Last In First Out), order. </a:t>
            </a:r>
          </a:p>
          <a:p>
            <a:r>
              <a:rPr lang="en-GB" dirty="0" smtClean="0"/>
              <a:t>The last element added to the Stack is the first one to be removed.</a:t>
            </a:r>
          </a:p>
          <a:p>
            <a:endParaRPr lang="en-GB" dirty="0" smtClean="0"/>
          </a:p>
          <a:p>
            <a:r>
              <a:rPr lang="en-GB" dirty="0" smtClean="0"/>
              <a:t>To check if an item exists in the stack, use Contains() method.</a:t>
            </a:r>
          </a:p>
          <a:p>
            <a:endParaRPr lang="en-GB" dirty="0" smtClean="0"/>
          </a:p>
          <a:p>
            <a:r>
              <a:rPr lang="en-GB" dirty="0" smtClean="0"/>
              <a:t>Pop() </a:t>
            </a:r>
            <a:r>
              <a:rPr lang="en-GB" dirty="0" err="1" smtClean="0"/>
              <a:t>vs</a:t>
            </a:r>
            <a:r>
              <a:rPr lang="en-GB" dirty="0" smtClean="0"/>
              <a:t> Peek() methods</a:t>
            </a:r>
          </a:p>
          <a:p>
            <a:r>
              <a:rPr lang="en-GB" dirty="0" smtClean="0"/>
              <a:t>Pop() method removes and returns the item at the top of the stack, </a:t>
            </a:r>
          </a:p>
          <a:p>
            <a:r>
              <a:rPr lang="en-GB" dirty="0" smtClean="0"/>
              <a:t>where as Peek() returns the item at the top of the stack, without removing it.</a:t>
            </a:r>
            <a:endParaRPr lang="en-US" dirty="0"/>
          </a:p>
        </p:txBody>
      </p:sp>
    </p:spTree>
    <p:extLst>
      <p:ext uri="{BB962C8B-B14F-4D97-AF65-F5344CB8AC3E}">
        <p14:creationId xmlns:p14="http://schemas.microsoft.com/office/powerpoint/2010/main" val="3399615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808037"/>
            <a:ext cx="7257115" cy="707886"/>
          </a:xfrm>
          <a:prstGeom prst="rect">
            <a:avLst/>
          </a:prstGeom>
        </p:spPr>
        <p:txBody>
          <a:bodyPr wrap="none">
            <a:spAutoFit/>
          </a:bodyPr>
          <a:lstStyle/>
          <a:p>
            <a:r>
              <a:rPr lang="en-US" sz="4000" dirty="0" smtClean="0"/>
              <a:t>Generic Queue collection class</a:t>
            </a:r>
            <a:endParaRPr lang="en-US" sz="4000" dirty="0"/>
          </a:p>
        </p:txBody>
      </p:sp>
      <p:sp>
        <p:nvSpPr>
          <p:cNvPr id="3" name="Rectangle 2"/>
          <p:cNvSpPr/>
          <p:nvPr/>
        </p:nvSpPr>
        <p:spPr>
          <a:xfrm>
            <a:off x="468312" y="1646237"/>
            <a:ext cx="9448800" cy="1754326"/>
          </a:xfrm>
          <a:prstGeom prst="rect">
            <a:avLst/>
          </a:prstGeom>
        </p:spPr>
        <p:txBody>
          <a:bodyPr wrap="square">
            <a:spAutoFit/>
          </a:bodyPr>
          <a:lstStyle/>
          <a:p>
            <a:r>
              <a:rPr lang="en-GB" b="1" dirty="0"/>
              <a:t>Queue is a generic FIFO (First In First Out) collection class</a:t>
            </a:r>
            <a:r>
              <a:rPr lang="en-GB" dirty="0"/>
              <a:t> that is present in </a:t>
            </a:r>
            <a:r>
              <a:rPr lang="en-GB" dirty="0" err="1"/>
              <a:t>System.Collections.Generic</a:t>
            </a:r>
            <a:r>
              <a:rPr lang="en-GB" dirty="0"/>
              <a:t> namespace. The Queue collection class is analogous to a queue at the ATM machine to withdraw money. The order in which people queue up, will be the order in which they will be able to get out of the queue and withdraw money from the ATM. The Queue collection class operates in a similar fashion. The first item to be added (</a:t>
            </a:r>
            <a:r>
              <a:rPr lang="en-GB" dirty="0" err="1"/>
              <a:t>enqueued</a:t>
            </a:r>
            <a:r>
              <a:rPr lang="en-GB" dirty="0"/>
              <a:t>) to the queue, will be the first item to be removed (</a:t>
            </a:r>
            <a:r>
              <a:rPr lang="en-GB" dirty="0" err="1"/>
              <a:t>dequeued</a:t>
            </a:r>
            <a:r>
              <a:rPr lang="en-GB" dirty="0"/>
              <a:t>) from the Queue. </a:t>
            </a:r>
            <a:endParaRPr lang="en-US" dirty="0"/>
          </a:p>
        </p:txBody>
      </p:sp>
      <p:sp>
        <p:nvSpPr>
          <p:cNvPr id="4" name="Rectangle 3"/>
          <p:cNvSpPr/>
          <p:nvPr/>
        </p:nvSpPr>
        <p:spPr>
          <a:xfrm>
            <a:off x="433369" y="3551237"/>
            <a:ext cx="8686800" cy="2862322"/>
          </a:xfrm>
          <a:prstGeom prst="rect">
            <a:avLst/>
          </a:prstGeom>
        </p:spPr>
        <p:txBody>
          <a:bodyPr wrap="square">
            <a:spAutoFit/>
          </a:bodyPr>
          <a:lstStyle/>
          <a:p>
            <a:r>
              <a:rPr lang="en-GB" dirty="0" smtClean="0"/>
              <a:t> </a:t>
            </a:r>
            <a:r>
              <a:rPr lang="en-GB" b="1" dirty="0" err="1" smtClean="0"/>
              <a:t>Enqueue</a:t>
            </a:r>
            <a:r>
              <a:rPr lang="en-GB" dirty="0" smtClean="0"/>
              <a:t>() </a:t>
            </a:r>
            <a:r>
              <a:rPr lang="en-GB" dirty="0" smtClean="0"/>
              <a:t>To </a:t>
            </a:r>
            <a:r>
              <a:rPr lang="en-GB" dirty="0"/>
              <a:t>add items to the end of the </a:t>
            </a:r>
            <a:r>
              <a:rPr lang="en-GB" dirty="0" smtClean="0"/>
              <a:t>queue</a:t>
            </a:r>
          </a:p>
          <a:p>
            <a:endParaRPr lang="en-GB" dirty="0" smtClean="0"/>
          </a:p>
          <a:p>
            <a:r>
              <a:rPr lang="en-GB" b="1" dirty="0" smtClean="0"/>
              <a:t> </a:t>
            </a:r>
            <a:r>
              <a:rPr lang="en-GB" b="1" dirty="0" err="1" smtClean="0"/>
              <a:t>Dequeue</a:t>
            </a:r>
            <a:r>
              <a:rPr lang="en-GB" dirty="0" smtClean="0"/>
              <a:t>() </a:t>
            </a:r>
            <a:r>
              <a:rPr lang="en-GB" dirty="0" smtClean="0"/>
              <a:t>To remove </a:t>
            </a:r>
            <a:r>
              <a:rPr lang="en-GB" dirty="0"/>
              <a:t>an item that is present at the beginning of the queue,  </a:t>
            </a:r>
            <a:endParaRPr lang="en-GB" dirty="0" smtClean="0"/>
          </a:p>
          <a:p>
            <a:endParaRPr lang="en-GB" dirty="0" smtClean="0"/>
          </a:p>
          <a:p>
            <a:r>
              <a:rPr lang="en-GB" b="1" dirty="0"/>
              <a:t> </a:t>
            </a:r>
            <a:r>
              <a:rPr lang="en-GB" b="1" dirty="0" smtClean="0"/>
              <a:t>Contains</a:t>
            </a:r>
            <a:r>
              <a:rPr lang="en-GB" dirty="0"/>
              <a:t>() </a:t>
            </a:r>
            <a:r>
              <a:rPr lang="en-GB" dirty="0" smtClean="0"/>
              <a:t>To </a:t>
            </a:r>
            <a:r>
              <a:rPr lang="en-GB" dirty="0"/>
              <a:t>check if an item, exists in the queue</a:t>
            </a:r>
            <a:r>
              <a:rPr lang="en-GB" dirty="0" smtClean="0"/>
              <a:t/>
            </a:r>
            <a:br>
              <a:rPr lang="en-GB" dirty="0" smtClean="0"/>
            </a:br>
            <a:r>
              <a:rPr lang="en-GB" dirty="0" smtClean="0"/>
              <a:t/>
            </a:r>
            <a:br>
              <a:rPr lang="en-GB" dirty="0" smtClean="0"/>
            </a:br>
            <a:r>
              <a:rPr lang="en-GB" b="1" dirty="0" err="1" smtClean="0"/>
              <a:t>Dequeue</a:t>
            </a:r>
            <a:r>
              <a:rPr lang="en-GB" b="1" dirty="0"/>
              <a:t>() </a:t>
            </a:r>
            <a:r>
              <a:rPr lang="en-GB" b="1" dirty="0" err="1" smtClean="0"/>
              <a:t>vs</a:t>
            </a:r>
            <a:r>
              <a:rPr lang="en-GB" b="1" dirty="0" smtClean="0"/>
              <a:t> Peek</a:t>
            </a:r>
            <a:r>
              <a:rPr lang="en-GB" b="1" dirty="0"/>
              <a:t>() </a:t>
            </a:r>
            <a:r>
              <a:rPr lang="en-GB" b="1" dirty="0" smtClean="0"/>
              <a:t>methods</a:t>
            </a:r>
          </a:p>
          <a:p>
            <a:r>
              <a:rPr lang="en-GB" dirty="0" smtClean="0"/>
              <a:t/>
            </a:r>
            <a:br>
              <a:rPr lang="en-GB" dirty="0" smtClean="0"/>
            </a:br>
            <a:r>
              <a:rPr lang="en-GB" b="1" dirty="0" err="1"/>
              <a:t>Dequeue</a:t>
            </a:r>
            <a:r>
              <a:rPr lang="en-GB" dirty="0"/>
              <a:t>() </a:t>
            </a:r>
            <a:r>
              <a:rPr lang="en-GB" dirty="0" smtClean="0"/>
              <a:t>method </a:t>
            </a:r>
            <a:r>
              <a:rPr lang="en-GB" dirty="0"/>
              <a:t>removes and returns the item at the beginning of the queue, where as </a:t>
            </a:r>
            <a:r>
              <a:rPr lang="en-GB" b="1" dirty="0"/>
              <a:t>Peek</a:t>
            </a:r>
            <a:r>
              <a:rPr lang="en-GB" dirty="0"/>
              <a:t>() returns the item at the beginning of the queue, without removing it.</a:t>
            </a:r>
            <a:endParaRPr lang="en-US" dirty="0"/>
          </a:p>
        </p:txBody>
      </p:sp>
    </p:spTree>
    <p:extLst>
      <p:ext uri="{BB962C8B-B14F-4D97-AF65-F5344CB8AC3E}">
        <p14:creationId xmlns:p14="http://schemas.microsoft.com/office/powerpoint/2010/main" val="51610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036637"/>
            <a:ext cx="6075381" cy="646331"/>
          </a:xfrm>
          <a:prstGeom prst="rect">
            <a:avLst/>
          </a:prstGeom>
        </p:spPr>
        <p:txBody>
          <a:bodyPr wrap="none">
            <a:spAutoFit/>
          </a:bodyPr>
          <a:lstStyle/>
          <a:p>
            <a:r>
              <a:rPr lang="en-US" sz="3600" dirty="0" smtClean="0"/>
              <a:t>WHY WE NEED GENERICS</a:t>
            </a:r>
            <a:endParaRPr lang="en-US" sz="3600" dirty="0"/>
          </a:p>
        </p:txBody>
      </p:sp>
      <p:sp>
        <p:nvSpPr>
          <p:cNvPr id="3" name="Rectangle 2"/>
          <p:cNvSpPr/>
          <p:nvPr/>
        </p:nvSpPr>
        <p:spPr>
          <a:xfrm>
            <a:off x="372298" y="2484437"/>
            <a:ext cx="6990119" cy="369332"/>
          </a:xfrm>
          <a:prstGeom prst="rect">
            <a:avLst/>
          </a:prstGeom>
        </p:spPr>
        <p:txBody>
          <a:bodyPr wrap="none">
            <a:spAutoFit/>
          </a:bodyPr>
          <a:lstStyle/>
          <a:p>
            <a:r>
              <a:rPr lang="en-US" dirty="0" smtClean="0"/>
              <a:t>DEMO  SHOWN   FOR </a:t>
            </a:r>
            <a:r>
              <a:rPr lang="en-US" dirty="0" err="1" smtClean="0"/>
              <a:t>AreEqual</a:t>
            </a:r>
            <a:r>
              <a:rPr lang="en-US" dirty="0" smtClean="0"/>
              <a:t>() method with different </a:t>
            </a:r>
            <a:r>
              <a:rPr lang="en-US" dirty="0" err="1" smtClean="0"/>
              <a:t>datatypes</a:t>
            </a:r>
            <a:endParaRPr lang="en-US" dirty="0"/>
          </a:p>
        </p:txBody>
      </p:sp>
    </p:spTree>
    <p:extLst>
      <p:ext uri="{BB962C8B-B14F-4D97-AF65-F5344CB8AC3E}">
        <p14:creationId xmlns:p14="http://schemas.microsoft.com/office/powerpoint/2010/main" val="30505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nvSpPr>
        <p:spPr bwMode="auto">
          <a:xfrm>
            <a:off x="3301206" y="2897187"/>
            <a:ext cx="3479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72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2700" eaLnBrk="1" fontAlgn="auto" hangingPunct="1">
              <a:spcBef>
                <a:spcPts val="0"/>
              </a:spcBef>
              <a:spcAft>
                <a:spcPts val="0"/>
              </a:spcAft>
              <a:defRPr/>
            </a:pPr>
            <a:r>
              <a:rPr spc="-515" dirty="0"/>
              <a:t>LINQ</a:t>
            </a:r>
            <a:r>
              <a:rPr spc="-325" dirty="0">
                <a:latin typeface="Times New Roman"/>
                <a:cs typeface="Times New Roman"/>
              </a:rPr>
              <a:t> </a:t>
            </a:r>
            <a:r>
              <a:rPr spc="-395" dirty="0"/>
              <a:t>in</a:t>
            </a:r>
            <a:r>
              <a:rPr spc="-325" dirty="0">
                <a:latin typeface="Times New Roman"/>
                <a:cs typeface="Times New Roman"/>
              </a:rPr>
              <a:t> </a:t>
            </a:r>
            <a:r>
              <a:rPr spc="-335" dirty="0"/>
              <a:t>C#</a:t>
            </a:r>
          </a:p>
        </p:txBody>
      </p:sp>
    </p:spTree>
    <p:extLst>
      <p:ext uri="{BB962C8B-B14F-4D97-AF65-F5344CB8AC3E}">
        <p14:creationId xmlns:p14="http://schemas.microsoft.com/office/powerpoint/2010/main" val="209908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1888" y="122237"/>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MgOpen Cosmetica" charset="0"/>
              </a:defRPr>
            </a:lvl1pPr>
            <a:lvl2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2pPr>
            <a:lvl3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3pPr>
            <a:lvl4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4pPr>
            <a:lvl5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5pPr>
            <a:lvl6pPr marL="4572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6pPr>
            <a:lvl7pPr marL="9144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7pPr>
            <a:lvl8pPr marL="13716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8pPr>
            <a:lvl9pPr marL="18288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9pPr>
          </a:lstStyle>
          <a:p>
            <a:r>
              <a:rPr lang="en-US" sz="6000" dirty="0"/>
              <a:t>What is LINQ?</a:t>
            </a:r>
          </a:p>
        </p:txBody>
      </p:sp>
      <p:sp>
        <p:nvSpPr>
          <p:cNvPr id="6" name="Rectangle 5"/>
          <p:cNvSpPr>
            <a:spLocks noChangeArrowheads="1"/>
          </p:cNvSpPr>
          <p:nvPr/>
        </p:nvSpPr>
        <p:spPr bwMode="auto">
          <a:xfrm>
            <a:off x="-230153" y="1036637"/>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marL="838200" indent="-571500" algn="l" rtl="0" fontAlgn="base">
              <a:spcBef>
                <a:spcPts val="2400"/>
              </a:spcBef>
              <a:spcAft>
                <a:spcPct val="0"/>
              </a:spcAft>
              <a:buSzPct val="129000"/>
              <a:buFont typeface="Calibri" charset="0"/>
              <a:buChar char="•"/>
              <a:defRPr sz="4200">
                <a:solidFill>
                  <a:schemeClr val="tx1"/>
                </a:solidFill>
                <a:latin typeface="+mn-lt"/>
                <a:ea typeface="+mn-ea"/>
                <a:cs typeface="+mn-cs"/>
                <a:sym typeface="Calibri" charset="0"/>
              </a:defRPr>
            </a:lvl1pPr>
            <a:lvl2pPr marL="1282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2pPr>
            <a:lvl3pPr marL="1727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3pPr>
            <a:lvl4pPr marL="2171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4pPr>
            <a:lvl5pPr marL="2616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5pPr>
            <a:lvl6pPr marL="30734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6pPr>
            <a:lvl7pPr marL="35306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7pPr>
            <a:lvl8pPr marL="39878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8pPr>
            <a:lvl9pPr marL="44450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9pPr>
          </a:lstStyle>
          <a:p>
            <a:pPr marL="889000"/>
            <a:r>
              <a:rPr lang="en-US" sz="2800" dirty="0"/>
              <a:t>Language Integrated Query</a:t>
            </a:r>
          </a:p>
          <a:p>
            <a:pPr marL="889000"/>
            <a:r>
              <a:rPr lang="en-US" sz="2800" dirty="0"/>
              <a:t>Make query a part of the language</a:t>
            </a:r>
          </a:p>
          <a:p>
            <a:pPr marL="889000"/>
            <a:r>
              <a:rPr lang="en-US" sz="2800" dirty="0"/>
              <a:t>Component of .NET Framework 3.5</a:t>
            </a:r>
          </a:p>
          <a:p>
            <a:pPr marL="889000"/>
            <a:r>
              <a:rPr lang="en-US" sz="2800" dirty="0"/>
              <a:t>Now shipping with Visual Studio 2008</a:t>
            </a:r>
          </a:p>
        </p:txBody>
      </p:sp>
    </p:spTree>
    <p:extLst>
      <p:ext uri="{BB962C8B-B14F-4D97-AF65-F5344CB8AC3E}">
        <p14:creationId xmlns:p14="http://schemas.microsoft.com/office/powerpoint/2010/main" val="2172567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89088" y="122237"/>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MgOpen Cosmetica" charset="0"/>
              </a:defRPr>
            </a:lvl1pPr>
            <a:lvl2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2pPr>
            <a:lvl3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3pPr>
            <a:lvl4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4pPr>
            <a:lvl5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5pPr>
            <a:lvl6pPr marL="4572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6pPr>
            <a:lvl7pPr marL="9144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7pPr>
            <a:lvl8pPr marL="13716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8pPr>
            <a:lvl9pPr marL="18288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9pPr>
          </a:lstStyle>
          <a:p>
            <a:r>
              <a:rPr lang="en-US" sz="6000" dirty="0"/>
              <a:t>Advantages</a:t>
            </a:r>
          </a:p>
        </p:txBody>
      </p:sp>
      <p:sp>
        <p:nvSpPr>
          <p:cNvPr id="3" name="Rectangle 2"/>
          <p:cNvSpPr>
            <a:spLocks noChangeArrowheads="1"/>
          </p:cNvSpPr>
          <p:nvPr/>
        </p:nvSpPr>
        <p:spPr bwMode="auto">
          <a:xfrm>
            <a:off x="163512" y="1570037"/>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marL="838200" indent="-571500" algn="l" rtl="0" fontAlgn="base">
              <a:spcBef>
                <a:spcPts val="2400"/>
              </a:spcBef>
              <a:spcAft>
                <a:spcPct val="0"/>
              </a:spcAft>
              <a:buSzPct val="129000"/>
              <a:buFont typeface="Calibri" charset="0"/>
              <a:buChar char="•"/>
              <a:defRPr sz="4200">
                <a:solidFill>
                  <a:schemeClr val="tx1"/>
                </a:solidFill>
                <a:latin typeface="+mn-lt"/>
                <a:ea typeface="+mn-ea"/>
                <a:cs typeface="+mn-cs"/>
                <a:sym typeface="Calibri" charset="0"/>
              </a:defRPr>
            </a:lvl1pPr>
            <a:lvl2pPr marL="1282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2pPr>
            <a:lvl3pPr marL="1727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3pPr>
            <a:lvl4pPr marL="2171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4pPr>
            <a:lvl5pPr marL="2616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5pPr>
            <a:lvl6pPr marL="30734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6pPr>
            <a:lvl7pPr marL="35306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7pPr>
            <a:lvl8pPr marL="39878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8pPr>
            <a:lvl9pPr marL="44450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9pPr>
          </a:lstStyle>
          <a:p>
            <a:pPr marL="889000"/>
            <a:r>
              <a:rPr lang="en-US" sz="2800" dirty="0"/>
              <a:t>Unified data access</a:t>
            </a:r>
            <a:br>
              <a:rPr lang="en-US" sz="2800" dirty="0"/>
            </a:br>
            <a:r>
              <a:rPr lang="en-US" sz="2800" dirty="0"/>
              <a:t>Single syntax to learn and remember</a:t>
            </a:r>
          </a:p>
          <a:p>
            <a:pPr marL="889000"/>
            <a:r>
              <a:rPr lang="en-US" sz="2800" dirty="0"/>
              <a:t>Strongly typed</a:t>
            </a:r>
            <a:br>
              <a:rPr lang="en-US" sz="2800" dirty="0"/>
            </a:br>
            <a:r>
              <a:rPr lang="en-US" sz="2800" dirty="0"/>
              <a:t>Catch errors during compilation</a:t>
            </a:r>
          </a:p>
          <a:p>
            <a:pPr marL="889000"/>
            <a:r>
              <a:rPr lang="en-US" sz="2800" dirty="0"/>
              <a:t>IntelliSense</a:t>
            </a:r>
            <a:br>
              <a:rPr lang="en-US" sz="2800" dirty="0"/>
            </a:br>
            <a:r>
              <a:rPr lang="en-US" sz="2800" dirty="0"/>
              <a:t>Prompt for syntax and attributes</a:t>
            </a:r>
          </a:p>
          <a:p>
            <a:pPr marL="889000"/>
            <a:r>
              <a:rPr lang="en-US" sz="2800" dirty="0" err="1"/>
              <a:t>Bindable</a:t>
            </a:r>
            <a:r>
              <a:rPr lang="en-US" sz="2800" dirty="0"/>
              <a:t> result sets</a:t>
            </a:r>
          </a:p>
        </p:txBody>
      </p:sp>
    </p:spTree>
    <p:extLst>
      <p:ext uri="{BB962C8B-B14F-4D97-AF65-F5344CB8AC3E}">
        <p14:creationId xmlns:p14="http://schemas.microsoft.com/office/powerpoint/2010/main" val="3551212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03288" y="185739"/>
            <a:ext cx="10464800" cy="2025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MgOpen Cosmetica" charset="0"/>
              </a:defRPr>
            </a:lvl1pPr>
            <a:lvl2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2pPr>
            <a:lvl3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3pPr>
            <a:lvl4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4pPr>
            <a:lvl5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5pPr>
            <a:lvl6pPr marL="4572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6pPr>
            <a:lvl7pPr marL="9144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7pPr>
            <a:lvl8pPr marL="13716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8pPr>
            <a:lvl9pPr marL="18288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9pPr>
          </a:lstStyle>
          <a:p>
            <a:r>
              <a:rPr lang="en-US" sz="7200" dirty="0"/>
              <a:t>Architecture</a:t>
            </a:r>
          </a:p>
        </p:txBody>
      </p:sp>
      <p:sp>
        <p:nvSpPr>
          <p:cNvPr id="3" name="AutoShape 2"/>
          <p:cNvSpPr>
            <a:spLocks/>
          </p:cNvSpPr>
          <p:nvPr/>
        </p:nvSpPr>
        <p:spPr bwMode="auto">
          <a:xfrm>
            <a:off x="469105" y="4524455"/>
            <a:ext cx="8914607" cy="2247384"/>
          </a:xfrm>
          <a:prstGeom prst="roundRect">
            <a:avLst>
              <a:gd name="adj" fmla="val 6944"/>
            </a:avLst>
          </a:prstGeom>
          <a:gradFill rotWithShape="0">
            <a:gsLst>
              <a:gs pos="0">
                <a:srgbClr val="808080">
                  <a:alpha val="50000"/>
                </a:srgbClr>
              </a:gs>
              <a:gs pos="100000">
                <a:srgbClr val="FFFFFF">
                  <a:alpha val="50000"/>
                </a:srgbClr>
              </a:gs>
            </a:gsLst>
            <a:lin ang="5400000" scaled="1"/>
          </a:gradFill>
          <a:ln w="25400">
            <a:solidFill>
              <a:schemeClr val="tx1">
                <a:alpha val="50000"/>
              </a:schemeClr>
            </a:solidFill>
            <a:round/>
            <a:headEnd/>
            <a:tailEnd/>
          </a:ln>
        </p:spPr>
        <p:txBody>
          <a:bodyPr lIns="0" tIns="0" rIns="0" bIns="0"/>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endParaRPr lang="en-US" sz="3600"/>
          </a:p>
        </p:txBody>
      </p:sp>
      <p:sp>
        <p:nvSpPr>
          <p:cNvPr id="4" name="AutoShape 3"/>
          <p:cNvSpPr>
            <a:spLocks/>
          </p:cNvSpPr>
          <p:nvPr/>
        </p:nvSpPr>
        <p:spPr bwMode="auto">
          <a:xfrm>
            <a:off x="1858963" y="4638240"/>
            <a:ext cx="6350000" cy="2019300"/>
          </a:xfrm>
          <a:prstGeom prst="roundRect">
            <a:avLst>
              <a:gd name="adj" fmla="val 9431"/>
            </a:avLst>
          </a:prstGeom>
          <a:gradFill rotWithShape="0">
            <a:gsLst>
              <a:gs pos="0">
                <a:srgbClr val="808080">
                  <a:alpha val="25000"/>
                </a:srgbClr>
              </a:gs>
              <a:gs pos="100000">
                <a:srgbClr val="FFFFFF">
                  <a:alpha val="25000"/>
                </a:srgbClr>
              </a:gs>
            </a:gsLst>
            <a:lin ang="5400000" scaled="1"/>
          </a:gradFill>
          <a:ln w="25400">
            <a:solidFill>
              <a:schemeClr val="tx1">
                <a:alpha val="25000"/>
              </a:schemeClr>
            </a:solidFill>
            <a:round/>
            <a:headEnd/>
            <a:tailEnd/>
          </a:ln>
        </p:spPr>
        <p:txBody>
          <a:bodyPr lIns="0" tIns="0" rIns="0" bIns="0"/>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endParaRPr lang="en-US" sz="3600"/>
          </a:p>
        </p:txBody>
      </p:sp>
      <p:sp>
        <p:nvSpPr>
          <p:cNvPr id="5" name="AutoShape 4"/>
          <p:cNvSpPr>
            <a:spLocks/>
          </p:cNvSpPr>
          <p:nvPr/>
        </p:nvSpPr>
        <p:spPr bwMode="auto">
          <a:xfrm>
            <a:off x="7707311" y="1789372"/>
            <a:ext cx="2057401"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Others</a:t>
            </a:r>
          </a:p>
        </p:txBody>
      </p:sp>
      <p:sp>
        <p:nvSpPr>
          <p:cNvPr id="6" name="AutoShape 5"/>
          <p:cNvSpPr>
            <a:spLocks/>
          </p:cNvSpPr>
          <p:nvPr/>
        </p:nvSpPr>
        <p:spPr bwMode="auto">
          <a:xfrm>
            <a:off x="392111" y="1789372"/>
            <a:ext cx="2254251"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C#</a:t>
            </a:r>
          </a:p>
        </p:txBody>
      </p:sp>
      <p:sp>
        <p:nvSpPr>
          <p:cNvPr id="7" name="AutoShape 6"/>
          <p:cNvSpPr>
            <a:spLocks/>
          </p:cNvSpPr>
          <p:nvPr/>
        </p:nvSpPr>
        <p:spPr bwMode="auto">
          <a:xfrm>
            <a:off x="3611563" y="1789372"/>
            <a:ext cx="2266949"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VB.NET</a:t>
            </a:r>
          </a:p>
        </p:txBody>
      </p:sp>
      <p:sp>
        <p:nvSpPr>
          <p:cNvPr id="8" name="AutoShape 7"/>
          <p:cNvSpPr>
            <a:spLocks/>
          </p:cNvSpPr>
          <p:nvPr/>
        </p:nvSpPr>
        <p:spPr bwMode="auto">
          <a:xfrm>
            <a:off x="469105" y="3033560"/>
            <a:ext cx="9144001"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.NET Language Integrated Query (LINQ)</a:t>
            </a:r>
          </a:p>
        </p:txBody>
      </p:sp>
      <p:sp>
        <p:nvSpPr>
          <p:cNvPr id="9" name="AutoShape 8"/>
          <p:cNvSpPr>
            <a:spLocks/>
          </p:cNvSpPr>
          <p:nvPr/>
        </p:nvSpPr>
        <p:spPr bwMode="auto">
          <a:xfrm>
            <a:off x="4056063" y="5235140"/>
            <a:ext cx="1441449" cy="806449"/>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SQL</a:t>
            </a:r>
          </a:p>
        </p:txBody>
      </p:sp>
      <p:sp>
        <p:nvSpPr>
          <p:cNvPr id="10" name="AutoShape 9"/>
          <p:cNvSpPr>
            <a:spLocks/>
          </p:cNvSpPr>
          <p:nvPr/>
        </p:nvSpPr>
        <p:spPr bwMode="auto">
          <a:xfrm>
            <a:off x="620711" y="5121356"/>
            <a:ext cx="1136651" cy="1072634"/>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Objects</a:t>
            </a:r>
          </a:p>
        </p:txBody>
      </p:sp>
      <p:sp>
        <p:nvSpPr>
          <p:cNvPr id="11" name="AutoShape 10"/>
          <p:cNvSpPr>
            <a:spLocks/>
          </p:cNvSpPr>
          <p:nvPr/>
        </p:nvSpPr>
        <p:spPr bwMode="auto">
          <a:xfrm>
            <a:off x="8310563" y="5235140"/>
            <a:ext cx="1073149" cy="806449"/>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a:solidFill>
                  <a:schemeClr val="tx1"/>
                </a:solidFill>
                <a:effectLst>
                  <a:outerShdw blurRad="38100" dist="38100" dir="2700000" algn="tl">
                    <a:srgbClr val="C0C0C0"/>
                  </a:outerShdw>
                </a:effectLst>
                <a:latin typeface="Calibri" charset="0"/>
                <a:sym typeface="Calibri" charset="0"/>
              </a:rPr>
              <a:t>LINQ</a:t>
            </a:r>
            <a:br>
              <a:rPr lang="en-US" sz="2400">
                <a:solidFill>
                  <a:schemeClr val="tx1"/>
                </a:solidFill>
                <a:effectLst>
                  <a:outerShdw blurRad="38100" dist="38100" dir="2700000" algn="tl">
                    <a:srgbClr val="C0C0C0"/>
                  </a:outerShdw>
                </a:effectLst>
                <a:latin typeface="Calibri" charset="0"/>
                <a:sym typeface="Calibri" charset="0"/>
              </a:rPr>
            </a:br>
            <a:r>
              <a:rPr lang="en-US" sz="2400">
                <a:solidFill>
                  <a:schemeClr val="tx1"/>
                </a:solidFill>
                <a:effectLst>
                  <a:outerShdw blurRad="38100" dist="38100" dir="2700000" algn="tl">
                    <a:srgbClr val="C0C0C0"/>
                  </a:outerShdw>
                </a:effectLst>
                <a:latin typeface="Calibri" charset="0"/>
                <a:sym typeface="Calibri" charset="0"/>
              </a:rPr>
              <a:t>to XML</a:t>
            </a:r>
          </a:p>
        </p:txBody>
      </p:sp>
      <p:sp>
        <p:nvSpPr>
          <p:cNvPr id="12" name="AutoShape 11"/>
          <p:cNvSpPr>
            <a:spLocks/>
          </p:cNvSpPr>
          <p:nvPr/>
        </p:nvSpPr>
        <p:spPr bwMode="auto">
          <a:xfrm>
            <a:off x="2373312" y="5235140"/>
            <a:ext cx="1238252" cy="958850"/>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Datasets</a:t>
            </a:r>
          </a:p>
        </p:txBody>
      </p:sp>
      <p:sp>
        <p:nvSpPr>
          <p:cNvPr id="13" name="AutoShape 12"/>
          <p:cNvSpPr>
            <a:spLocks/>
          </p:cNvSpPr>
          <p:nvPr/>
        </p:nvSpPr>
        <p:spPr bwMode="auto">
          <a:xfrm>
            <a:off x="6126163" y="5235140"/>
            <a:ext cx="1504949" cy="806449"/>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Entities</a:t>
            </a:r>
          </a:p>
        </p:txBody>
      </p:sp>
      <p:sp>
        <p:nvSpPr>
          <p:cNvPr id="14" name="Rectangle 13"/>
          <p:cNvSpPr>
            <a:spLocks/>
          </p:cNvSpPr>
          <p:nvPr/>
        </p:nvSpPr>
        <p:spPr bwMode="auto">
          <a:xfrm>
            <a:off x="3353272" y="4155123"/>
            <a:ext cx="3375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000000"/>
                  </a:outerShdw>
                </a:effectLst>
                <a:latin typeface="Calibri" charset="0"/>
                <a:sym typeface="Calibri" charset="0"/>
              </a:rPr>
              <a:t>LINQ data source providers</a:t>
            </a:r>
          </a:p>
        </p:txBody>
      </p:sp>
      <p:sp>
        <p:nvSpPr>
          <p:cNvPr id="15" name="Rectangle 14"/>
          <p:cNvSpPr>
            <a:spLocks/>
          </p:cNvSpPr>
          <p:nvPr/>
        </p:nvSpPr>
        <p:spPr bwMode="auto">
          <a:xfrm>
            <a:off x="3379590" y="4752023"/>
            <a:ext cx="3297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a:solidFill>
                  <a:schemeClr val="tx1"/>
                </a:solidFill>
                <a:effectLst>
                  <a:outerShdw blurRad="38100" dist="38100" dir="2700000" algn="tl">
                    <a:srgbClr val="000000"/>
                  </a:outerShdw>
                </a:effectLst>
                <a:latin typeface="Calibri" charset="0"/>
                <a:sym typeface="Calibri" charset="0"/>
              </a:rPr>
              <a:t>ADO.NET support for LINQ</a:t>
            </a:r>
          </a:p>
        </p:txBody>
      </p:sp>
    </p:spTree>
    <p:extLst>
      <p:ext uri="{BB962C8B-B14F-4D97-AF65-F5344CB8AC3E}">
        <p14:creationId xmlns:p14="http://schemas.microsoft.com/office/powerpoint/2010/main" val="329688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noGrp="1"/>
          </p:cNvSpPr>
          <p:nvPr/>
        </p:nvSpPr>
        <p:spPr bwMode="auto">
          <a:xfrm>
            <a:off x="959644" y="978694"/>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33575" algn="l" eaLnBrk="1" fontAlgn="auto" hangingPunct="1">
              <a:spcBef>
                <a:spcPts val="0"/>
              </a:spcBef>
              <a:spcAft>
                <a:spcPts val="0"/>
              </a:spcAft>
              <a:defRPr/>
            </a:pPr>
            <a:r>
              <a:rPr spc="-5" dirty="0"/>
              <a:t>L</a:t>
            </a:r>
            <a:r>
              <a:rPr dirty="0"/>
              <a:t>i</a:t>
            </a:r>
            <a:r>
              <a:rPr spc="-5" dirty="0"/>
              <a:t>n</a:t>
            </a:r>
            <a:r>
              <a:rPr dirty="0"/>
              <a:t>q</a:t>
            </a:r>
            <a:r>
              <a:rPr spc="-60" dirty="0">
                <a:latin typeface="Times New Roman"/>
                <a:cs typeface="Times New Roman"/>
              </a:rPr>
              <a:t> </a:t>
            </a:r>
            <a:r>
              <a:rPr spc="-5" dirty="0"/>
              <a:t>i</a:t>
            </a:r>
            <a:r>
              <a:rPr dirty="0"/>
              <a:t>s</a:t>
            </a:r>
            <a:r>
              <a:rPr spc="-75" dirty="0">
                <a:latin typeface="Times New Roman"/>
                <a:cs typeface="Times New Roman"/>
              </a:rPr>
              <a:t> </a:t>
            </a:r>
            <a:r>
              <a:rPr dirty="0"/>
              <a:t>abo</a:t>
            </a:r>
            <a:r>
              <a:rPr spc="-5" dirty="0"/>
              <a:t>u</a:t>
            </a:r>
            <a:r>
              <a:rPr dirty="0"/>
              <a:t>t</a:t>
            </a:r>
            <a:r>
              <a:rPr spc="-65" dirty="0">
                <a:latin typeface="Times New Roman"/>
                <a:cs typeface="Times New Roman"/>
              </a:rPr>
              <a:t> </a:t>
            </a:r>
            <a:r>
              <a:rPr spc="-5" dirty="0"/>
              <a:t>d</a:t>
            </a:r>
            <a:r>
              <a:rPr spc="-20" dirty="0"/>
              <a:t>a</a:t>
            </a:r>
            <a:r>
              <a:rPr spc="-40" dirty="0"/>
              <a:t>t</a:t>
            </a:r>
            <a:r>
              <a:rPr dirty="0"/>
              <a:t>a</a:t>
            </a:r>
            <a:r>
              <a:rPr spc="-80" dirty="0">
                <a:latin typeface="Times New Roman"/>
                <a:cs typeface="Times New Roman"/>
              </a:rPr>
              <a:t> </a:t>
            </a:r>
            <a:r>
              <a:rPr spc="-5" dirty="0"/>
              <a:t>quer</a:t>
            </a:r>
            <a:r>
              <a:rPr spc="5" dirty="0"/>
              <a:t>i</a:t>
            </a:r>
            <a:r>
              <a:rPr dirty="0"/>
              <a:t>es</a:t>
            </a:r>
          </a:p>
        </p:txBody>
      </p:sp>
      <p:sp>
        <p:nvSpPr>
          <p:cNvPr id="4" name="object 5"/>
          <p:cNvSpPr>
            <a:spLocks noGrp="1"/>
          </p:cNvSpPr>
          <p:nvPr/>
        </p:nvSpPr>
        <p:spPr>
          <a:xfrm>
            <a:off x="9279731" y="6376194"/>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defRPr/>
            </a:pPr>
            <a:fld id="{CEDFA20B-ED26-469C-A08A-2C283792E525}" type="slidenum">
              <a:rPr/>
              <a:pPr>
                <a:defRPr/>
              </a:pPr>
              <a:t>34</a:t>
            </a:fld>
            <a:endParaRPr/>
          </a:p>
        </p:txBody>
      </p:sp>
      <p:sp>
        <p:nvSpPr>
          <p:cNvPr id="5" name="object 6"/>
          <p:cNvSpPr txBox="1"/>
          <p:nvPr/>
        </p:nvSpPr>
        <p:spPr>
          <a:xfrm>
            <a:off x="594519" y="6403182"/>
            <a:ext cx="5835650"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u="sng" dirty="0">
                <a:solidFill>
                  <a:srgbClr val="0000FF"/>
                </a:solidFill>
                <a:latin typeface="Arial"/>
                <a:cs typeface="Arial"/>
                <a:hlinkClick r:id="rId2"/>
              </a:rPr>
              <a:t>h</a:t>
            </a:r>
            <a:r>
              <a:rPr sz="1200" u="sng" spc="-5" dirty="0">
                <a:solidFill>
                  <a:srgbClr val="0000FF"/>
                </a:solidFill>
                <a:latin typeface="Arial"/>
                <a:cs typeface="Arial"/>
                <a:hlinkClick r:id="rId2"/>
              </a:rPr>
              <a:t>ttp://m</a:t>
            </a:r>
            <a:r>
              <a:rPr sz="1200" u="sng" dirty="0">
                <a:solidFill>
                  <a:srgbClr val="0000FF"/>
                </a:solidFill>
                <a:latin typeface="Arial"/>
                <a:cs typeface="Arial"/>
                <a:hlinkClick r:id="rId2"/>
              </a:rPr>
              <a:t>sdn.m</a:t>
            </a:r>
            <a:r>
              <a:rPr sz="1200" u="sng" spc="-5" dirty="0">
                <a:solidFill>
                  <a:srgbClr val="0000FF"/>
                </a:solidFill>
                <a:latin typeface="Arial"/>
                <a:cs typeface="Arial"/>
                <a:hlinkClick r:id="rId2"/>
              </a:rPr>
              <a:t>i</a:t>
            </a:r>
            <a:r>
              <a:rPr sz="1200" u="sng" dirty="0">
                <a:solidFill>
                  <a:srgbClr val="0000FF"/>
                </a:solidFill>
                <a:latin typeface="Arial"/>
                <a:cs typeface="Arial"/>
                <a:hlinkClick r:id="rId2"/>
              </a:rPr>
              <a:t>c</a:t>
            </a:r>
            <a:r>
              <a:rPr sz="1200" u="sng" spc="-5" dirty="0">
                <a:solidFill>
                  <a:srgbClr val="0000FF"/>
                </a:solidFill>
                <a:latin typeface="Arial"/>
                <a:cs typeface="Arial"/>
                <a:hlinkClick r:id="rId2"/>
              </a:rPr>
              <a:t>r</a:t>
            </a:r>
            <a:r>
              <a:rPr sz="1200" u="sng" dirty="0">
                <a:solidFill>
                  <a:srgbClr val="0000FF"/>
                </a:solidFill>
                <a:latin typeface="Arial"/>
                <a:cs typeface="Arial"/>
                <a:hlinkClick r:id="rId2"/>
              </a:rPr>
              <a:t>os</a:t>
            </a:r>
            <a:r>
              <a:rPr sz="1200" u="sng" spc="-10" dirty="0">
                <a:solidFill>
                  <a:srgbClr val="0000FF"/>
                </a:solidFill>
                <a:latin typeface="Arial"/>
                <a:cs typeface="Arial"/>
                <a:hlinkClick r:id="rId2"/>
              </a:rPr>
              <a:t>o</a:t>
            </a:r>
            <a:r>
              <a:rPr sz="1200" u="sng" spc="-5" dirty="0">
                <a:solidFill>
                  <a:srgbClr val="0000FF"/>
                </a:solidFill>
                <a:latin typeface="Arial"/>
                <a:cs typeface="Arial"/>
                <a:hlinkClick r:id="rId2"/>
              </a:rPr>
              <a:t>ft.c</a:t>
            </a:r>
            <a:r>
              <a:rPr sz="1200" u="sng" spc="-20" dirty="0">
                <a:solidFill>
                  <a:srgbClr val="0000FF"/>
                </a:solidFill>
                <a:latin typeface="Arial"/>
                <a:cs typeface="Arial"/>
                <a:hlinkClick r:id="rId2"/>
              </a:rPr>
              <a:t>o</a:t>
            </a:r>
            <a:r>
              <a:rPr sz="1200" u="sng" spc="5" dirty="0">
                <a:solidFill>
                  <a:srgbClr val="0000FF"/>
                </a:solidFill>
                <a:latin typeface="Arial"/>
                <a:cs typeface="Arial"/>
                <a:hlinkClick r:id="rId2"/>
              </a:rPr>
              <a:t>m</a:t>
            </a:r>
            <a:r>
              <a:rPr sz="1200" u="sng" spc="-5" dirty="0">
                <a:solidFill>
                  <a:srgbClr val="0000FF"/>
                </a:solidFill>
                <a:latin typeface="Arial"/>
                <a:cs typeface="Arial"/>
                <a:hlinkClick r:id="rId2"/>
              </a:rPr>
              <a:t>/</a:t>
            </a:r>
            <a:r>
              <a:rPr sz="1200" u="sng" spc="-15" dirty="0">
                <a:solidFill>
                  <a:srgbClr val="0000FF"/>
                </a:solidFill>
                <a:latin typeface="Arial"/>
                <a:cs typeface="Arial"/>
                <a:hlinkClick r:id="rId2"/>
              </a:rPr>
              <a:t>e</a:t>
            </a:r>
            <a:r>
              <a:rPr sz="1200" u="sng" spc="5" dirty="0">
                <a:solidFill>
                  <a:srgbClr val="0000FF"/>
                </a:solidFill>
                <a:latin typeface="Arial"/>
                <a:cs typeface="Arial"/>
                <a:hlinkClick r:id="rId2"/>
              </a:rPr>
              <a:t>n</a:t>
            </a:r>
            <a:r>
              <a:rPr sz="1200" u="sng" spc="-5" dirty="0">
                <a:solidFill>
                  <a:srgbClr val="0000FF"/>
                </a:solidFill>
                <a:latin typeface="Arial"/>
                <a:cs typeface="Arial"/>
                <a:hlinkClick r:id="rId2"/>
              </a:rPr>
              <a:t>-</a:t>
            </a:r>
            <a:r>
              <a:rPr sz="1200" u="sng" dirty="0">
                <a:solidFill>
                  <a:srgbClr val="0000FF"/>
                </a:solidFill>
                <a:latin typeface="Arial"/>
                <a:cs typeface="Arial"/>
                <a:hlinkClick r:id="rId2"/>
              </a:rPr>
              <a:t>us/li</a:t>
            </a:r>
            <a:r>
              <a:rPr sz="1200" u="sng" spc="-10" dirty="0">
                <a:solidFill>
                  <a:srgbClr val="0000FF"/>
                </a:solidFill>
                <a:latin typeface="Arial"/>
                <a:cs typeface="Arial"/>
                <a:hlinkClick r:id="rId2"/>
              </a:rPr>
              <a:t>b</a:t>
            </a:r>
            <a:r>
              <a:rPr sz="1200" u="sng" dirty="0">
                <a:solidFill>
                  <a:srgbClr val="0000FF"/>
                </a:solidFill>
                <a:latin typeface="Arial"/>
                <a:cs typeface="Arial"/>
                <a:hlinkClick r:id="rId2"/>
              </a:rPr>
              <a:t>rar</a:t>
            </a:r>
            <a:r>
              <a:rPr sz="1200" u="sng" spc="-15" dirty="0">
                <a:solidFill>
                  <a:srgbClr val="0000FF"/>
                </a:solidFill>
                <a:latin typeface="Arial"/>
                <a:cs typeface="Arial"/>
                <a:hlinkClick r:id="rId2"/>
              </a:rPr>
              <a:t>y</a:t>
            </a:r>
            <a:r>
              <a:rPr sz="1200" u="sng" spc="-5" dirty="0">
                <a:solidFill>
                  <a:srgbClr val="0000FF"/>
                </a:solidFill>
                <a:latin typeface="Arial"/>
                <a:cs typeface="Arial"/>
                <a:hlinkClick r:id="rId2"/>
              </a:rPr>
              <a:t>/s</a:t>
            </a:r>
            <a:r>
              <a:rPr sz="1200" u="sng" spc="-20" dirty="0">
                <a:solidFill>
                  <a:srgbClr val="0000FF"/>
                </a:solidFill>
                <a:latin typeface="Arial"/>
                <a:cs typeface="Arial"/>
                <a:hlinkClick r:id="rId2"/>
              </a:rPr>
              <a:t>y</a:t>
            </a:r>
            <a:r>
              <a:rPr sz="1200" u="sng" spc="-5" dirty="0">
                <a:solidFill>
                  <a:srgbClr val="0000FF"/>
                </a:solidFill>
                <a:latin typeface="Arial"/>
                <a:cs typeface="Arial"/>
                <a:hlinkClick r:id="rId2"/>
              </a:rPr>
              <a:t>ste</a:t>
            </a:r>
            <a:r>
              <a:rPr sz="1200" u="sng" spc="5" dirty="0">
                <a:solidFill>
                  <a:srgbClr val="0000FF"/>
                </a:solidFill>
                <a:latin typeface="Arial"/>
                <a:cs typeface="Arial"/>
                <a:hlinkClick r:id="rId2"/>
              </a:rPr>
              <a:t>m</a:t>
            </a:r>
            <a:r>
              <a:rPr sz="1200" u="sng" dirty="0">
                <a:solidFill>
                  <a:srgbClr val="0000FF"/>
                </a:solidFill>
                <a:latin typeface="Arial"/>
                <a:cs typeface="Arial"/>
                <a:hlinkClick r:id="rId2"/>
              </a:rPr>
              <a:t>.lin</a:t>
            </a:r>
            <a:r>
              <a:rPr sz="1200" u="sng" spc="-10" dirty="0">
                <a:solidFill>
                  <a:srgbClr val="0000FF"/>
                </a:solidFill>
                <a:latin typeface="Arial"/>
                <a:cs typeface="Arial"/>
                <a:hlinkClick r:id="rId2"/>
              </a:rPr>
              <a:t>q</a:t>
            </a:r>
            <a:r>
              <a:rPr sz="1200" u="sng" spc="-5" dirty="0">
                <a:solidFill>
                  <a:srgbClr val="0000FF"/>
                </a:solidFill>
                <a:latin typeface="Arial"/>
                <a:cs typeface="Arial"/>
                <a:hlinkClick r:id="rId2"/>
              </a:rPr>
              <a:t>.</a:t>
            </a:r>
            <a:r>
              <a:rPr sz="1200" u="sng" spc="-15" dirty="0">
                <a:solidFill>
                  <a:srgbClr val="0000FF"/>
                </a:solidFill>
                <a:latin typeface="Arial"/>
                <a:cs typeface="Arial"/>
                <a:hlinkClick r:id="rId2"/>
              </a:rPr>
              <a:t>ex</a:t>
            </a:r>
            <a:r>
              <a:rPr sz="1200" u="sng" dirty="0">
                <a:solidFill>
                  <a:srgbClr val="0000FF"/>
                </a:solidFill>
                <a:latin typeface="Arial"/>
                <a:cs typeface="Arial"/>
                <a:hlinkClick r:id="rId2"/>
              </a:rPr>
              <a:t>pressi</a:t>
            </a:r>
            <a:r>
              <a:rPr sz="1200" u="sng" spc="-10" dirty="0">
                <a:solidFill>
                  <a:srgbClr val="0000FF"/>
                </a:solidFill>
                <a:latin typeface="Arial"/>
                <a:cs typeface="Arial"/>
                <a:hlinkClick r:id="rId2"/>
              </a:rPr>
              <a:t>on</a:t>
            </a:r>
            <a:r>
              <a:rPr sz="1200" u="sng" spc="-5" dirty="0">
                <a:solidFill>
                  <a:srgbClr val="0000FF"/>
                </a:solidFill>
                <a:latin typeface="Arial"/>
                <a:cs typeface="Arial"/>
                <a:hlinkClick r:id="rId2"/>
              </a:rPr>
              <a:t>s.e</a:t>
            </a:r>
            <a:r>
              <a:rPr sz="1200" u="sng" spc="-15" dirty="0">
                <a:solidFill>
                  <a:srgbClr val="0000FF"/>
                </a:solidFill>
                <a:latin typeface="Arial"/>
                <a:cs typeface="Arial"/>
                <a:hlinkClick r:id="rId2"/>
              </a:rPr>
              <a:t>x</a:t>
            </a:r>
            <a:r>
              <a:rPr sz="1200" u="sng" dirty="0">
                <a:solidFill>
                  <a:srgbClr val="0000FF"/>
                </a:solidFill>
                <a:latin typeface="Arial"/>
                <a:cs typeface="Arial"/>
                <a:hlinkClick r:id="rId2"/>
              </a:rPr>
              <a:t>pr</a:t>
            </a:r>
            <a:r>
              <a:rPr sz="1200" u="sng" spc="-15" dirty="0">
                <a:solidFill>
                  <a:srgbClr val="0000FF"/>
                </a:solidFill>
                <a:latin typeface="Arial"/>
                <a:cs typeface="Arial"/>
                <a:hlinkClick r:id="rId2"/>
              </a:rPr>
              <a:t>e</a:t>
            </a:r>
            <a:r>
              <a:rPr sz="1200" u="sng" dirty="0">
                <a:solidFill>
                  <a:srgbClr val="0000FF"/>
                </a:solidFill>
                <a:latin typeface="Arial"/>
                <a:cs typeface="Arial"/>
                <a:hlinkClick r:id="rId2"/>
              </a:rPr>
              <a:t>ssi</a:t>
            </a:r>
            <a:r>
              <a:rPr sz="1200" u="sng" spc="-10" dirty="0">
                <a:solidFill>
                  <a:srgbClr val="0000FF"/>
                </a:solidFill>
                <a:latin typeface="Arial"/>
                <a:cs typeface="Arial"/>
                <a:hlinkClick r:id="rId2"/>
              </a:rPr>
              <a:t>o</a:t>
            </a:r>
            <a:r>
              <a:rPr sz="1200" u="sng" dirty="0">
                <a:solidFill>
                  <a:srgbClr val="0000FF"/>
                </a:solidFill>
                <a:latin typeface="Arial"/>
                <a:cs typeface="Arial"/>
                <a:hlinkClick r:id="rId2"/>
              </a:rPr>
              <a:t>n</a:t>
            </a:r>
            <a:r>
              <a:rPr sz="1200" u="sng" spc="-15" dirty="0">
                <a:solidFill>
                  <a:srgbClr val="0000FF"/>
                </a:solidFill>
                <a:latin typeface="Arial"/>
                <a:cs typeface="Arial"/>
                <a:hlinkClick r:id="rId2"/>
              </a:rPr>
              <a:t>v</a:t>
            </a:r>
            <a:r>
              <a:rPr sz="1200" u="sng" spc="-5" dirty="0">
                <a:solidFill>
                  <a:srgbClr val="0000FF"/>
                </a:solidFill>
                <a:latin typeface="Arial"/>
                <a:cs typeface="Arial"/>
                <a:hlinkClick r:id="rId2"/>
              </a:rPr>
              <a:t>isito</a:t>
            </a:r>
            <a:r>
              <a:rPr sz="1200" u="sng" spc="-65" dirty="0">
                <a:solidFill>
                  <a:srgbClr val="0000FF"/>
                </a:solidFill>
                <a:latin typeface="Arial"/>
                <a:cs typeface="Arial"/>
                <a:hlinkClick r:id="rId2"/>
              </a:rPr>
              <a:t>r</a:t>
            </a:r>
            <a:r>
              <a:rPr sz="1200" u="sng" spc="-5" dirty="0">
                <a:solidFill>
                  <a:srgbClr val="0000FF"/>
                </a:solidFill>
                <a:latin typeface="Arial"/>
                <a:cs typeface="Arial"/>
                <a:hlinkClick r:id="rId2"/>
              </a:rPr>
              <a:t>.</a:t>
            </a:r>
            <a:r>
              <a:rPr sz="1200" u="sng" spc="-15" dirty="0">
                <a:solidFill>
                  <a:srgbClr val="0000FF"/>
                </a:solidFill>
                <a:latin typeface="Arial"/>
                <a:cs typeface="Arial"/>
                <a:hlinkClick r:id="rId2"/>
              </a:rPr>
              <a:t>a</a:t>
            </a:r>
            <a:r>
              <a:rPr sz="1200" u="sng" dirty="0">
                <a:solidFill>
                  <a:srgbClr val="0000FF"/>
                </a:solidFill>
                <a:latin typeface="Arial"/>
                <a:cs typeface="Arial"/>
                <a:hlinkClick r:id="rId2"/>
              </a:rPr>
              <a:t>s</a:t>
            </a:r>
            <a:r>
              <a:rPr sz="1200" u="sng" spc="-10" dirty="0">
                <a:solidFill>
                  <a:srgbClr val="0000FF"/>
                </a:solidFill>
                <a:latin typeface="Arial"/>
                <a:cs typeface="Arial"/>
                <a:hlinkClick r:id="rId2"/>
              </a:rPr>
              <a:t>p</a:t>
            </a:r>
            <a:r>
              <a:rPr sz="1200" u="sng" dirty="0">
                <a:solidFill>
                  <a:srgbClr val="0000FF"/>
                </a:solidFill>
                <a:latin typeface="Arial"/>
                <a:cs typeface="Arial"/>
                <a:hlinkClick r:id="rId2"/>
              </a:rPr>
              <a:t>x</a:t>
            </a:r>
            <a:endParaRPr sz="1200">
              <a:latin typeface="Arial"/>
              <a:cs typeface="Arial"/>
            </a:endParaRPr>
          </a:p>
        </p:txBody>
      </p:sp>
      <p:sp>
        <p:nvSpPr>
          <p:cNvPr id="6" name="object 3"/>
          <p:cNvSpPr txBox="1"/>
          <p:nvPr/>
        </p:nvSpPr>
        <p:spPr>
          <a:xfrm>
            <a:off x="980281" y="1810544"/>
            <a:ext cx="8078788" cy="35845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most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important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part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is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about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getting</a:t>
            </a:r>
            <a:r>
              <a:rPr lang="en-US" sz="2000">
                <a:solidFill>
                  <a:srgbClr val="500050"/>
                </a:solidFill>
                <a:latin typeface="Times New Roman" pitchFamily="18" charset="0"/>
                <a:cs typeface="Times New Roman" pitchFamily="18" charset="0"/>
              </a:rPr>
              <a:t> </a:t>
            </a:r>
            <a:r>
              <a:rPr lang="en-US" sz="2000" i="1">
                <a:solidFill>
                  <a:srgbClr val="500050"/>
                </a:solidFill>
                <a:cs typeface="Calibri" charset="0"/>
              </a:rPr>
              <a:t>sequences</a:t>
            </a:r>
            <a:r>
              <a:rPr lang="en-US" sz="2000" i="1">
                <a:solidFill>
                  <a:srgbClr val="500050"/>
                </a:solidFill>
                <a:latin typeface="Times New Roman" pitchFamily="18" charset="0"/>
                <a:cs typeface="Times New Roman" pitchFamily="18" charset="0"/>
              </a:rPr>
              <a:t> </a:t>
            </a:r>
            <a:r>
              <a:rPr lang="en-US" sz="2000">
                <a:solidFill>
                  <a:srgbClr val="500050"/>
                </a:solidFill>
                <a:cs typeface="Calibri" charset="0"/>
              </a:rPr>
              <a:t>from</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sources.</a:t>
            </a:r>
            <a:endParaRPr lang="en-US" sz="2000">
              <a:cs typeface="Calibri" charset="0"/>
            </a:endParaRPr>
          </a:p>
          <a:p>
            <a:pPr>
              <a:spcBef>
                <a:spcPts val="475"/>
              </a:spcBef>
            </a:pPr>
            <a:r>
              <a:rPr lang="en-US" sz="2000">
                <a:solidFill>
                  <a:srgbClr val="500050"/>
                </a:solidFill>
                <a:cs typeface="Calibri" charset="0"/>
              </a:rPr>
              <a:t>By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default,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sources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requested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are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Object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Objects)</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XML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fragments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docs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XML)</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ADO.NET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DataSet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DataSet)</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Sql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Server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SQL)</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Entity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Framework</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Entities)</a:t>
            </a:r>
            <a:endParaRPr lang="en-US" sz="2000">
              <a:cs typeface="Calibri" charset="0"/>
            </a:endParaRPr>
          </a:p>
          <a:p>
            <a:endParaRPr lang="en-US" sz="2000">
              <a:latin typeface="Times New Roman" pitchFamily="18" charset="0"/>
              <a:cs typeface="Times New Roman" pitchFamily="18" charset="0"/>
            </a:endParaRPr>
          </a:p>
          <a:p>
            <a:pPr>
              <a:spcBef>
                <a:spcPts val="1638"/>
              </a:spcBef>
            </a:pPr>
            <a:r>
              <a:rPr lang="en-US" sz="2000">
                <a:solidFill>
                  <a:srgbClr val="500050"/>
                </a:solidFill>
                <a:cs typeface="Calibri" charset="0"/>
              </a:rPr>
              <a:t>In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theory,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every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kind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source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handled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with</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custom</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providers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Google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Lucene)</a:t>
            </a:r>
            <a:endParaRPr lang="en-US" sz="2000">
              <a:cs typeface="Calibri" charset="0"/>
            </a:endParaRPr>
          </a:p>
        </p:txBody>
      </p:sp>
      <p:sp>
        <p:nvSpPr>
          <p:cNvPr id="7" name="object 4"/>
          <p:cNvSpPr txBox="1"/>
          <p:nvPr/>
        </p:nvSpPr>
        <p:spPr>
          <a:xfrm>
            <a:off x="594519" y="6038057"/>
            <a:ext cx="4256087" cy="36036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5" dirty="0">
                <a:latin typeface="Arial"/>
                <a:cs typeface="Arial"/>
              </a:rPr>
              <a:t>Ress</a:t>
            </a:r>
            <a:r>
              <a:rPr sz="1200" dirty="0">
                <a:latin typeface="Arial"/>
                <a:cs typeface="Arial"/>
              </a:rPr>
              <a:t>o</a:t>
            </a:r>
            <a:r>
              <a:rPr sz="1200" spc="-5" dirty="0">
                <a:latin typeface="Arial"/>
                <a:cs typeface="Arial"/>
              </a:rPr>
              <a:t>urce</a:t>
            </a:r>
            <a:r>
              <a:rPr sz="1200" dirty="0">
                <a:latin typeface="Arial"/>
                <a:cs typeface="Arial"/>
              </a:rPr>
              <a:t>s</a:t>
            </a:r>
            <a:r>
              <a:rPr sz="1200" dirty="0">
                <a:latin typeface="Times New Roman"/>
                <a:cs typeface="Times New Roman"/>
              </a:rPr>
              <a:t> </a:t>
            </a:r>
            <a:r>
              <a:rPr sz="1200" dirty="0">
                <a:latin typeface="Arial"/>
                <a:cs typeface="Arial"/>
              </a:rPr>
              <a:t>to</a:t>
            </a:r>
            <a:r>
              <a:rPr sz="1200" spc="40" dirty="0">
                <a:latin typeface="Times New Roman"/>
                <a:cs typeface="Times New Roman"/>
              </a:rPr>
              <a:t> </a:t>
            </a:r>
            <a:r>
              <a:rPr sz="1200" dirty="0">
                <a:latin typeface="Arial"/>
                <a:cs typeface="Arial"/>
              </a:rPr>
              <a:t>c</a:t>
            </a:r>
            <a:r>
              <a:rPr sz="1200" spc="-10" dirty="0">
                <a:latin typeface="Arial"/>
                <a:cs typeface="Arial"/>
              </a:rPr>
              <a:t>r</a:t>
            </a:r>
            <a:r>
              <a:rPr sz="1200" spc="-5" dirty="0">
                <a:latin typeface="Arial"/>
                <a:cs typeface="Arial"/>
              </a:rPr>
              <a:t>e</a:t>
            </a:r>
            <a:r>
              <a:rPr sz="1200" spc="5" dirty="0">
                <a:latin typeface="Arial"/>
                <a:cs typeface="Arial"/>
              </a:rPr>
              <a:t>a</a:t>
            </a:r>
            <a:r>
              <a:rPr sz="1200" dirty="0">
                <a:latin typeface="Arial"/>
                <a:cs typeface="Arial"/>
              </a:rPr>
              <a:t>te</a:t>
            </a:r>
            <a:r>
              <a:rPr sz="1200" spc="15" dirty="0">
                <a:latin typeface="Times New Roman"/>
                <a:cs typeface="Times New Roman"/>
              </a:rPr>
              <a:t> </a:t>
            </a:r>
            <a:r>
              <a:rPr sz="1200" spc="-15" dirty="0">
                <a:latin typeface="Arial"/>
                <a:cs typeface="Arial"/>
              </a:rPr>
              <a:t>y</a:t>
            </a:r>
            <a:r>
              <a:rPr sz="1200" spc="-5" dirty="0">
                <a:latin typeface="Arial"/>
                <a:cs typeface="Arial"/>
              </a:rPr>
              <a:t>o</a:t>
            </a:r>
            <a:r>
              <a:rPr sz="1200" spc="5" dirty="0">
                <a:latin typeface="Arial"/>
                <a:cs typeface="Arial"/>
              </a:rPr>
              <a:t>u</a:t>
            </a:r>
            <a:r>
              <a:rPr sz="1200" dirty="0">
                <a:latin typeface="Arial"/>
                <a:cs typeface="Arial"/>
              </a:rPr>
              <a:t>r</a:t>
            </a:r>
            <a:r>
              <a:rPr sz="1200" spc="30" dirty="0">
                <a:latin typeface="Times New Roman"/>
                <a:cs typeface="Times New Roman"/>
              </a:rPr>
              <a:t> </a:t>
            </a:r>
            <a:r>
              <a:rPr sz="1200" spc="-5" dirty="0">
                <a:latin typeface="Arial"/>
                <a:cs typeface="Arial"/>
              </a:rPr>
              <a:t>o</a:t>
            </a:r>
            <a:r>
              <a:rPr sz="1200" spc="-15" dirty="0">
                <a:latin typeface="Arial"/>
                <a:cs typeface="Arial"/>
              </a:rPr>
              <a:t>w</a:t>
            </a:r>
            <a:r>
              <a:rPr sz="1200" dirty="0">
                <a:latin typeface="Arial"/>
                <a:cs typeface="Arial"/>
              </a:rPr>
              <a:t>n</a:t>
            </a:r>
            <a:r>
              <a:rPr sz="1200" spc="30" dirty="0">
                <a:latin typeface="Times New Roman"/>
                <a:cs typeface="Times New Roman"/>
              </a:rPr>
              <a:t> </a:t>
            </a:r>
            <a:r>
              <a:rPr sz="1200" spc="-5" dirty="0">
                <a:latin typeface="Arial"/>
                <a:cs typeface="Arial"/>
              </a:rPr>
              <a:t>l</a:t>
            </a:r>
            <a:r>
              <a:rPr sz="1200" spc="-10" dirty="0">
                <a:latin typeface="Arial"/>
                <a:cs typeface="Arial"/>
              </a:rPr>
              <a:t>i</a:t>
            </a:r>
            <a:r>
              <a:rPr sz="1200" spc="-5" dirty="0">
                <a:latin typeface="Arial"/>
                <a:cs typeface="Arial"/>
              </a:rPr>
              <a:t>n</a:t>
            </a:r>
            <a:r>
              <a:rPr sz="1200" dirty="0">
                <a:latin typeface="Arial"/>
                <a:cs typeface="Arial"/>
              </a:rPr>
              <a:t>q</a:t>
            </a:r>
            <a:r>
              <a:rPr sz="1200" spc="15" dirty="0">
                <a:latin typeface="Times New Roman"/>
                <a:cs typeface="Times New Roman"/>
              </a:rPr>
              <a:t> </a:t>
            </a:r>
            <a:r>
              <a:rPr sz="1200" spc="-5" dirty="0">
                <a:latin typeface="Arial"/>
                <a:cs typeface="Arial"/>
              </a:rPr>
              <a:t>pro</a:t>
            </a:r>
            <a:r>
              <a:rPr sz="1200" spc="-15" dirty="0">
                <a:latin typeface="Arial"/>
                <a:cs typeface="Arial"/>
              </a:rPr>
              <a:t>v</a:t>
            </a:r>
            <a:r>
              <a:rPr sz="1200" spc="-5" dirty="0">
                <a:latin typeface="Arial"/>
                <a:cs typeface="Arial"/>
              </a:rPr>
              <a:t>id</a:t>
            </a:r>
            <a:r>
              <a:rPr sz="1200" dirty="0">
                <a:latin typeface="Arial"/>
                <a:cs typeface="Arial"/>
              </a:rPr>
              <a:t>e</a:t>
            </a:r>
            <a:r>
              <a:rPr sz="1200" spc="-5" dirty="0">
                <a:latin typeface="Arial"/>
                <a:cs typeface="Arial"/>
              </a:rPr>
              <a:t>r</a:t>
            </a:r>
            <a:r>
              <a:rPr sz="1200" dirty="0">
                <a:latin typeface="Arial"/>
                <a:cs typeface="Arial"/>
              </a:rPr>
              <a:t>:</a:t>
            </a:r>
            <a:endParaRPr sz="1200">
              <a:latin typeface="Arial"/>
              <a:cs typeface="Arial"/>
            </a:endParaRPr>
          </a:p>
          <a:p>
            <a:pPr marL="12700" fontAlgn="auto">
              <a:spcBef>
                <a:spcPts val="0"/>
              </a:spcBef>
              <a:spcAft>
                <a:spcPts val="0"/>
              </a:spcAft>
              <a:defRPr/>
            </a:pPr>
            <a:r>
              <a:rPr sz="1200" u="sng" dirty="0">
                <a:solidFill>
                  <a:srgbClr val="0000FF"/>
                </a:solidFill>
                <a:latin typeface="Arial"/>
                <a:cs typeface="Arial"/>
                <a:hlinkClick r:id="rId3"/>
              </a:rPr>
              <a:t>h</a:t>
            </a:r>
            <a:r>
              <a:rPr sz="1200" u="sng" spc="-5" dirty="0">
                <a:solidFill>
                  <a:srgbClr val="0000FF"/>
                </a:solidFill>
                <a:latin typeface="Arial"/>
                <a:cs typeface="Arial"/>
                <a:hlinkClick r:id="rId3"/>
              </a:rPr>
              <a:t>ttp://m</a:t>
            </a:r>
            <a:r>
              <a:rPr sz="1200" u="sng" dirty="0">
                <a:solidFill>
                  <a:srgbClr val="0000FF"/>
                </a:solidFill>
                <a:latin typeface="Arial"/>
                <a:cs typeface="Arial"/>
                <a:hlinkClick r:id="rId3"/>
              </a:rPr>
              <a:t>sdn.m</a:t>
            </a:r>
            <a:r>
              <a:rPr sz="1200" u="sng" spc="-5" dirty="0">
                <a:solidFill>
                  <a:srgbClr val="0000FF"/>
                </a:solidFill>
                <a:latin typeface="Arial"/>
                <a:cs typeface="Arial"/>
                <a:hlinkClick r:id="rId3"/>
              </a:rPr>
              <a:t>i</a:t>
            </a:r>
            <a:r>
              <a:rPr sz="1200" u="sng" dirty="0">
                <a:solidFill>
                  <a:srgbClr val="0000FF"/>
                </a:solidFill>
                <a:latin typeface="Arial"/>
                <a:cs typeface="Arial"/>
                <a:hlinkClick r:id="rId3"/>
              </a:rPr>
              <a:t>c</a:t>
            </a:r>
            <a:r>
              <a:rPr sz="1200" u="sng" spc="-5" dirty="0">
                <a:solidFill>
                  <a:srgbClr val="0000FF"/>
                </a:solidFill>
                <a:latin typeface="Arial"/>
                <a:cs typeface="Arial"/>
                <a:hlinkClick r:id="rId3"/>
              </a:rPr>
              <a:t>r</a:t>
            </a:r>
            <a:r>
              <a:rPr sz="1200" u="sng" dirty="0">
                <a:solidFill>
                  <a:srgbClr val="0000FF"/>
                </a:solidFill>
                <a:latin typeface="Arial"/>
                <a:cs typeface="Arial"/>
                <a:hlinkClick r:id="rId3"/>
              </a:rPr>
              <a:t>os</a:t>
            </a:r>
            <a:r>
              <a:rPr sz="1200" u="sng" spc="-10" dirty="0">
                <a:solidFill>
                  <a:srgbClr val="0000FF"/>
                </a:solidFill>
                <a:latin typeface="Arial"/>
                <a:cs typeface="Arial"/>
                <a:hlinkClick r:id="rId3"/>
              </a:rPr>
              <a:t>o</a:t>
            </a:r>
            <a:r>
              <a:rPr sz="1200" u="sng" spc="-5" dirty="0">
                <a:solidFill>
                  <a:srgbClr val="0000FF"/>
                </a:solidFill>
                <a:latin typeface="Arial"/>
                <a:cs typeface="Arial"/>
                <a:hlinkClick r:id="rId3"/>
              </a:rPr>
              <a:t>ft.c</a:t>
            </a:r>
            <a:r>
              <a:rPr sz="1200" u="sng" spc="-20" dirty="0">
                <a:solidFill>
                  <a:srgbClr val="0000FF"/>
                </a:solidFill>
                <a:latin typeface="Arial"/>
                <a:cs typeface="Arial"/>
                <a:hlinkClick r:id="rId3"/>
              </a:rPr>
              <a:t>o</a:t>
            </a:r>
            <a:r>
              <a:rPr sz="1200" u="sng" spc="5" dirty="0">
                <a:solidFill>
                  <a:srgbClr val="0000FF"/>
                </a:solidFill>
                <a:latin typeface="Arial"/>
                <a:cs typeface="Arial"/>
                <a:hlinkClick r:id="rId3"/>
              </a:rPr>
              <a:t>m</a:t>
            </a:r>
            <a:r>
              <a:rPr sz="1200" u="sng" spc="-5" dirty="0">
                <a:solidFill>
                  <a:srgbClr val="0000FF"/>
                </a:solidFill>
                <a:latin typeface="Arial"/>
                <a:cs typeface="Arial"/>
                <a:hlinkClick r:id="rId3"/>
              </a:rPr>
              <a:t>/</a:t>
            </a:r>
            <a:r>
              <a:rPr sz="1200" u="sng" spc="-15" dirty="0">
                <a:solidFill>
                  <a:srgbClr val="0000FF"/>
                </a:solidFill>
                <a:latin typeface="Arial"/>
                <a:cs typeface="Arial"/>
                <a:hlinkClick r:id="rId3"/>
              </a:rPr>
              <a:t>e</a:t>
            </a:r>
            <a:r>
              <a:rPr sz="1200" u="sng" spc="5" dirty="0">
                <a:solidFill>
                  <a:srgbClr val="0000FF"/>
                </a:solidFill>
                <a:latin typeface="Arial"/>
                <a:cs typeface="Arial"/>
                <a:hlinkClick r:id="rId3"/>
              </a:rPr>
              <a:t>n</a:t>
            </a:r>
            <a:r>
              <a:rPr sz="1200" u="sng" spc="-5" dirty="0">
                <a:solidFill>
                  <a:srgbClr val="0000FF"/>
                </a:solidFill>
                <a:latin typeface="Arial"/>
                <a:cs typeface="Arial"/>
                <a:hlinkClick r:id="rId3"/>
              </a:rPr>
              <a:t>-</a:t>
            </a:r>
            <a:r>
              <a:rPr sz="1200" u="sng" dirty="0">
                <a:solidFill>
                  <a:srgbClr val="0000FF"/>
                </a:solidFill>
                <a:latin typeface="Arial"/>
                <a:cs typeface="Arial"/>
                <a:hlinkClick r:id="rId3"/>
              </a:rPr>
              <a:t>us/li</a:t>
            </a:r>
            <a:r>
              <a:rPr sz="1200" u="sng" spc="-10" dirty="0">
                <a:solidFill>
                  <a:srgbClr val="0000FF"/>
                </a:solidFill>
                <a:latin typeface="Arial"/>
                <a:cs typeface="Arial"/>
                <a:hlinkClick r:id="rId3"/>
              </a:rPr>
              <a:t>b</a:t>
            </a:r>
            <a:r>
              <a:rPr sz="1200" u="sng" dirty="0">
                <a:solidFill>
                  <a:srgbClr val="0000FF"/>
                </a:solidFill>
                <a:latin typeface="Arial"/>
                <a:cs typeface="Arial"/>
                <a:hlinkClick r:id="rId3"/>
              </a:rPr>
              <a:t>rar</a:t>
            </a:r>
            <a:r>
              <a:rPr sz="1200" u="sng" spc="-15" dirty="0">
                <a:solidFill>
                  <a:srgbClr val="0000FF"/>
                </a:solidFill>
                <a:latin typeface="Arial"/>
                <a:cs typeface="Arial"/>
                <a:hlinkClick r:id="rId3"/>
              </a:rPr>
              <a:t>y</a:t>
            </a:r>
            <a:r>
              <a:rPr sz="1200" u="sng" spc="-5" dirty="0">
                <a:solidFill>
                  <a:srgbClr val="0000FF"/>
                </a:solidFill>
                <a:latin typeface="Arial"/>
                <a:cs typeface="Arial"/>
                <a:hlinkClick r:id="rId3"/>
              </a:rPr>
              <a:t>/</a:t>
            </a:r>
            <a:r>
              <a:rPr sz="1200" u="sng" spc="-20" dirty="0">
                <a:solidFill>
                  <a:srgbClr val="0000FF"/>
                </a:solidFill>
                <a:latin typeface="Arial"/>
                <a:cs typeface="Arial"/>
                <a:hlinkClick r:id="rId3"/>
              </a:rPr>
              <a:t>v</a:t>
            </a:r>
            <a:r>
              <a:rPr sz="1200" u="sng" spc="-5" dirty="0">
                <a:solidFill>
                  <a:srgbClr val="0000FF"/>
                </a:solidFill>
                <a:latin typeface="Arial"/>
                <a:cs typeface="Arial"/>
                <a:hlinkClick r:id="rId3"/>
              </a:rPr>
              <a:t>stu</a:t>
            </a:r>
            <a:r>
              <a:rPr sz="1200" u="sng" dirty="0">
                <a:solidFill>
                  <a:srgbClr val="0000FF"/>
                </a:solidFill>
                <a:latin typeface="Arial"/>
                <a:cs typeface="Arial"/>
                <a:hlinkClick r:id="rId3"/>
              </a:rPr>
              <a:t>d</a:t>
            </a:r>
            <a:r>
              <a:rPr sz="1200" u="sng" spc="-5" dirty="0">
                <a:solidFill>
                  <a:srgbClr val="0000FF"/>
                </a:solidFill>
                <a:latin typeface="Arial"/>
                <a:cs typeface="Arial"/>
                <a:hlinkClick r:id="rId3"/>
              </a:rPr>
              <a:t>io</a:t>
            </a:r>
            <a:r>
              <a:rPr sz="1200" u="sng" dirty="0">
                <a:solidFill>
                  <a:srgbClr val="0000FF"/>
                </a:solidFill>
                <a:latin typeface="Arial"/>
                <a:cs typeface="Arial"/>
                <a:hlinkClick r:id="rId3"/>
              </a:rPr>
              <a:t>/</a:t>
            </a:r>
            <a:r>
              <a:rPr sz="1200" u="sng" spc="-10" dirty="0">
                <a:solidFill>
                  <a:srgbClr val="0000FF"/>
                </a:solidFill>
                <a:latin typeface="Arial"/>
                <a:cs typeface="Arial"/>
                <a:hlinkClick r:id="rId3"/>
              </a:rPr>
              <a:t>bb5</a:t>
            </a:r>
            <a:r>
              <a:rPr sz="1200" u="sng" dirty="0">
                <a:solidFill>
                  <a:srgbClr val="0000FF"/>
                </a:solidFill>
                <a:latin typeface="Arial"/>
                <a:cs typeface="Arial"/>
                <a:hlinkClick r:id="rId3"/>
              </a:rPr>
              <a:t>4</a:t>
            </a:r>
            <a:r>
              <a:rPr sz="1200" u="sng" spc="-10" dirty="0">
                <a:solidFill>
                  <a:srgbClr val="0000FF"/>
                </a:solidFill>
                <a:latin typeface="Arial"/>
                <a:cs typeface="Arial"/>
                <a:hlinkClick r:id="rId3"/>
              </a:rPr>
              <a:t>6158</a:t>
            </a:r>
            <a:r>
              <a:rPr sz="1200" u="sng" spc="-5" dirty="0">
                <a:solidFill>
                  <a:srgbClr val="0000FF"/>
                </a:solidFill>
                <a:latin typeface="Arial"/>
                <a:cs typeface="Arial"/>
                <a:hlinkClick r:id="rId3"/>
              </a:rPr>
              <a:t>.a</a:t>
            </a:r>
            <a:r>
              <a:rPr sz="1200" u="sng" dirty="0">
                <a:solidFill>
                  <a:srgbClr val="0000FF"/>
                </a:solidFill>
                <a:latin typeface="Arial"/>
                <a:cs typeface="Arial"/>
                <a:hlinkClick r:id="rId3"/>
              </a:rPr>
              <a:t>s</a:t>
            </a:r>
            <a:r>
              <a:rPr sz="1200" u="sng" spc="-10" dirty="0">
                <a:solidFill>
                  <a:srgbClr val="0000FF"/>
                </a:solidFill>
                <a:latin typeface="Arial"/>
                <a:cs typeface="Arial"/>
                <a:hlinkClick r:id="rId3"/>
              </a:rPr>
              <a:t>p</a:t>
            </a:r>
            <a:r>
              <a:rPr sz="1200" u="sng" dirty="0">
                <a:solidFill>
                  <a:srgbClr val="0000FF"/>
                </a:solidFill>
                <a:latin typeface="Arial"/>
                <a:cs typeface="Arial"/>
                <a:hlinkClick r:id="rId3"/>
              </a:rPr>
              <a:t>x</a:t>
            </a:r>
            <a:endParaRPr sz="1200">
              <a:latin typeface="Arial"/>
              <a:cs typeface="Arial"/>
            </a:endParaRPr>
          </a:p>
        </p:txBody>
      </p:sp>
    </p:spTree>
    <p:extLst>
      <p:ext uri="{BB962C8B-B14F-4D97-AF65-F5344CB8AC3E}">
        <p14:creationId xmlns:p14="http://schemas.microsoft.com/office/powerpoint/2010/main" val="3810741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852487" y="1557337"/>
            <a:ext cx="83756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48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685" eaLnBrk="1" fontAlgn="auto" hangingPunct="1">
              <a:spcBef>
                <a:spcPts val="0"/>
              </a:spcBef>
              <a:spcAft>
                <a:spcPts val="0"/>
              </a:spcAft>
              <a:defRPr/>
            </a:pPr>
            <a:r>
              <a:rPr spc="-500" dirty="0"/>
              <a:t>Que</a:t>
            </a:r>
            <a:r>
              <a:rPr spc="-325" dirty="0"/>
              <a:t>r</a:t>
            </a:r>
            <a:r>
              <a:rPr spc="-365" dirty="0"/>
              <a:t>y</a:t>
            </a:r>
            <a:r>
              <a:rPr spc="-220" dirty="0">
                <a:latin typeface="Times New Roman"/>
                <a:cs typeface="Times New Roman"/>
              </a:rPr>
              <a:t> </a:t>
            </a:r>
            <a:r>
              <a:rPr spc="-320" dirty="0"/>
              <a:t>Sy</a:t>
            </a:r>
            <a:r>
              <a:rPr spc="-355" dirty="0"/>
              <a:t>n</a:t>
            </a:r>
            <a:r>
              <a:rPr spc="-275" dirty="0"/>
              <a:t>tax</a:t>
            </a:r>
          </a:p>
        </p:txBody>
      </p:sp>
      <p:sp>
        <p:nvSpPr>
          <p:cNvPr id="3" name="object 3"/>
          <p:cNvSpPr>
            <a:spLocks/>
          </p:cNvSpPr>
          <p:nvPr/>
        </p:nvSpPr>
        <p:spPr bwMode="auto">
          <a:xfrm>
            <a:off x="871537" y="2435224"/>
            <a:ext cx="160338" cy="303213"/>
          </a:xfrm>
          <a:custGeom>
            <a:avLst/>
            <a:gdLst>
              <a:gd name="T0" fmla="*/ 0 w 160020"/>
              <a:gd name="T1" fmla="*/ 303275 h 303530"/>
              <a:gd name="T2" fmla="*/ 160019 w 160020"/>
              <a:gd name="T3" fmla="*/ 303275 h 303530"/>
              <a:gd name="T4" fmla="*/ 160019 w 160020"/>
              <a:gd name="T5" fmla="*/ 0 h 303530"/>
              <a:gd name="T6" fmla="*/ 0 w 160020"/>
              <a:gd name="T7" fmla="*/ 0 h 303530"/>
              <a:gd name="T8" fmla="*/ 0 w 160020"/>
              <a:gd name="T9" fmla="*/ 303275 h 303530"/>
            </a:gdLst>
            <a:ahLst/>
            <a:cxnLst>
              <a:cxn ang="0">
                <a:pos x="T0" y="T1"/>
              </a:cxn>
              <a:cxn ang="0">
                <a:pos x="T2" y="T3"/>
              </a:cxn>
              <a:cxn ang="0">
                <a:pos x="T4" y="T5"/>
              </a:cxn>
              <a:cxn ang="0">
                <a:pos x="T6" y="T7"/>
              </a:cxn>
              <a:cxn ang="0">
                <a:pos x="T8" y="T9"/>
              </a:cxn>
            </a:cxnLst>
            <a:rect l="0" t="0" r="r" b="b"/>
            <a:pathLst>
              <a:path w="160020" h="303530">
                <a:moveTo>
                  <a:pt x="0" y="303275"/>
                </a:moveTo>
                <a:lnTo>
                  <a:pt x="160019" y="303275"/>
                </a:lnTo>
                <a:lnTo>
                  <a:pt x="160019" y="0"/>
                </a:lnTo>
                <a:lnTo>
                  <a:pt x="0" y="0"/>
                </a:lnTo>
                <a:lnTo>
                  <a:pt x="0" y="303275"/>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4" name="object 4"/>
          <p:cNvSpPr txBox="1"/>
          <p:nvPr/>
        </p:nvSpPr>
        <p:spPr>
          <a:xfrm>
            <a:off x="1087437" y="2873374"/>
            <a:ext cx="8135938" cy="27003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lnSpc>
                <a:spcPct val="109000"/>
              </a:lnSpc>
              <a:buClr>
                <a:srgbClr val="484848"/>
              </a:buClr>
              <a:buFont typeface="Arial" charset="0"/>
              <a:buChar char="•"/>
            </a:pPr>
            <a:r>
              <a:rPr lang="en-US">
                <a:solidFill>
                  <a:srgbClr val="484848"/>
                </a:solidFill>
                <a:latin typeface="Verdana" pitchFamily="34" charset="0"/>
                <a:ea typeface="Verdana" pitchFamily="34" charset="0"/>
                <a:cs typeface="Verdana" pitchFamily="34" charset="0"/>
              </a:rPr>
              <a:t>Query</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syntax</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is</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similar</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to</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SQL</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(Structured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Query</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Language)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for</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the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database.</a:t>
            </a:r>
            <a:endParaRPr lang="en-US">
              <a:latin typeface="Verdana" pitchFamily="34" charset="0"/>
              <a:ea typeface="Verdana" pitchFamily="34" charset="0"/>
              <a:cs typeface="Verdana" pitchFamily="34" charset="0"/>
            </a:endParaRPr>
          </a:p>
          <a:p>
            <a:pPr>
              <a:buClr>
                <a:srgbClr val="484848"/>
              </a:buClr>
              <a:buFont typeface="Arial" charset="0"/>
              <a:buChar char="•"/>
            </a:pPr>
            <a:endParaRPr lang="en-US">
              <a:latin typeface="Times New Roman" pitchFamily="18" charset="0"/>
              <a:cs typeface="Times New Roman" pitchFamily="18" charset="0"/>
            </a:endParaRPr>
          </a:p>
          <a:p>
            <a:pPr>
              <a:spcBef>
                <a:spcPts val="13"/>
              </a:spcBef>
              <a:buClr>
                <a:srgbClr val="484848"/>
              </a:buClr>
              <a:buFont typeface="Arial" charset="0"/>
              <a:buChar char="•"/>
            </a:pPr>
            <a:endParaRPr lang="en-US">
              <a:latin typeface="Times New Roman" pitchFamily="18" charset="0"/>
              <a:cs typeface="Times New Roman" pitchFamily="18" charset="0"/>
            </a:endParaRPr>
          </a:p>
          <a:p>
            <a:pPr>
              <a:buClr>
                <a:srgbClr val="484848"/>
              </a:buClr>
              <a:buFont typeface="Arial" charset="0"/>
              <a:buChar char="•"/>
            </a:pPr>
            <a:r>
              <a:rPr lang="en-US">
                <a:solidFill>
                  <a:srgbClr val="484848"/>
                </a:solidFill>
                <a:latin typeface="Verdana" pitchFamily="34" charset="0"/>
                <a:ea typeface="Verdana" pitchFamily="34" charset="0"/>
                <a:cs typeface="Verdana" pitchFamily="34" charset="0"/>
              </a:rPr>
              <a:t>It</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is</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defined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within</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the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a:t>
            </a:r>
            <a:endParaRPr lang="en-US">
              <a:latin typeface="Verdana" pitchFamily="34" charset="0"/>
              <a:ea typeface="Verdana" pitchFamily="34" charset="0"/>
              <a:cs typeface="Verdana" pitchFamily="34" charset="0"/>
            </a:endParaRPr>
          </a:p>
          <a:p>
            <a:pPr>
              <a:buClr>
                <a:srgbClr val="484848"/>
              </a:buClr>
              <a:buFont typeface="Arial" charset="0"/>
              <a:buChar char="•"/>
            </a:pPr>
            <a:endParaRPr lang="en-US">
              <a:latin typeface="Times New Roman" pitchFamily="18" charset="0"/>
              <a:cs typeface="Times New Roman" pitchFamily="18" charset="0"/>
            </a:endParaRPr>
          </a:p>
          <a:p>
            <a:pPr>
              <a:spcBef>
                <a:spcPts val="25"/>
              </a:spcBef>
              <a:buClr>
                <a:srgbClr val="484848"/>
              </a:buClr>
              <a:buFont typeface="Arial" charset="0"/>
              <a:buChar char="•"/>
            </a:pPr>
            <a:endParaRPr lang="en-US" sz="2500">
              <a:latin typeface="Times New Roman" pitchFamily="18" charset="0"/>
              <a:cs typeface="Times New Roman" pitchFamily="18" charset="0"/>
            </a:endParaRPr>
          </a:p>
          <a:p>
            <a:pPr>
              <a:buClr>
                <a:srgbClr val="484848"/>
              </a:buClr>
              <a:buFont typeface="Arial" charset="0"/>
              <a:buChar char="•"/>
            </a:pPr>
            <a:r>
              <a:rPr lang="en-US">
                <a:solidFill>
                  <a:srgbClr val="484848"/>
                </a:solidFill>
                <a:latin typeface="Verdana" pitchFamily="34" charset="0"/>
                <a:ea typeface="Verdana" pitchFamily="34" charset="0"/>
                <a:cs typeface="Verdana" pitchFamily="34" charset="0"/>
              </a:rPr>
              <a:t>Query</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Syntax</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starts</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with</a:t>
            </a:r>
            <a:r>
              <a:rPr lang="en-US">
                <a:solidFill>
                  <a:srgbClr val="484848"/>
                </a:solidFill>
                <a:latin typeface="Times New Roman" pitchFamily="18" charset="0"/>
                <a:cs typeface="Times New Roman" pitchFamily="18" charset="0"/>
              </a:rPr>
              <a:t> </a:t>
            </a:r>
            <a:r>
              <a:rPr lang="en-US" i="1">
                <a:solidFill>
                  <a:srgbClr val="484848"/>
                </a:solidFill>
                <a:latin typeface="Verdana" pitchFamily="34" charset="0"/>
                <a:ea typeface="Verdana" pitchFamily="34" charset="0"/>
                <a:cs typeface="Verdana" pitchFamily="34" charset="0"/>
              </a:rPr>
              <a:t>from</a:t>
            </a:r>
            <a:r>
              <a:rPr lang="en-US" i="1">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clause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and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can</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be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end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with</a:t>
            </a:r>
            <a:r>
              <a:rPr lang="en-US">
                <a:solidFill>
                  <a:srgbClr val="484848"/>
                </a:solidFill>
                <a:latin typeface="Times New Roman" pitchFamily="18" charset="0"/>
                <a:cs typeface="Times New Roman" pitchFamily="18" charset="0"/>
              </a:rPr>
              <a:t> </a:t>
            </a:r>
            <a:r>
              <a:rPr lang="en-US" i="1">
                <a:solidFill>
                  <a:srgbClr val="484848"/>
                </a:solidFill>
                <a:latin typeface="Verdana" pitchFamily="34" charset="0"/>
                <a:ea typeface="Verdana" pitchFamily="34" charset="0"/>
                <a:cs typeface="Verdana" pitchFamily="34" charset="0"/>
              </a:rPr>
              <a:t>Select</a:t>
            </a:r>
            <a:r>
              <a:rPr lang="en-US" i="1">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or</a:t>
            </a:r>
            <a:endParaRPr lang="en-US">
              <a:latin typeface="Verdana" pitchFamily="34" charset="0"/>
              <a:ea typeface="Verdana" pitchFamily="34" charset="0"/>
              <a:cs typeface="Verdana" pitchFamily="34" charset="0"/>
            </a:endParaRPr>
          </a:p>
          <a:p>
            <a:pPr>
              <a:spcBef>
                <a:spcPts val="1300"/>
              </a:spcBef>
            </a:pPr>
            <a:r>
              <a:rPr lang="en-US" i="1">
                <a:solidFill>
                  <a:srgbClr val="484848"/>
                </a:solidFill>
                <a:latin typeface="Verdana" pitchFamily="34" charset="0"/>
                <a:ea typeface="Verdana" pitchFamily="34" charset="0"/>
                <a:cs typeface="Verdana" pitchFamily="34" charset="0"/>
              </a:rPr>
              <a:t>GroupBy</a:t>
            </a:r>
            <a:r>
              <a:rPr lang="en-US" i="1">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clause.</a:t>
            </a:r>
            <a:endParaRPr lang="en-US">
              <a:latin typeface="Verdana" pitchFamily="34" charset="0"/>
              <a:ea typeface="Verdana" pitchFamily="34" charset="0"/>
              <a:cs typeface="Verdana" pitchFamily="34" charset="0"/>
            </a:endParaRPr>
          </a:p>
        </p:txBody>
      </p:sp>
      <p:sp>
        <p:nvSpPr>
          <p:cNvPr id="5" name="object 5"/>
          <p:cNvSpPr>
            <a:spLocks/>
          </p:cNvSpPr>
          <p:nvPr/>
        </p:nvSpPr>
        <p:spPr bwMode="auto">
          <a:xfrm>
            <a:off x="871537" y="5724524"/>
            <a:ext cx="80963" cy="277813"/>
          </a:xfrm>
          <a:custGeom>
            <a:avLst/>
            <a:gdLst>
              <a:gd name="T0" fmla="*/ 0 w 81279"/>
              <a:gd name="T1" fmla="*/ 277367 h 277495"/>
              <a:gd name="T2" fmla="*/ 80771 w 81279"/>
              <a:gd name="T3" fmla="*/ 277367 h 277495"/>
              <a:gd name="T4" fmla="*/ 80771 w 81279"/>
              <a:gd name="T5" fmla="*/ 0 h 277495"/>
              <a:gd name="T6" fmla="*/ 0 w 81279"/>
              <a:gd name="T7" fmla="*/ 0 h 277495"/>
              <a:gd name="T8" fmla="*/ 0 w 81279"/>
              <a:gd name="T9" fmla="*/ 277367 h 277495"/>
            </a:gdLst>
            <a:ahLst/>
            <a:cxnLst>
              <a:cxn ang="0">
                <a:pos x="T0" y="T1"/>
              </a:cxn>
              <a:cxn ang="0">
                <a:pos x="T2" y="T3"/>
              </a:cxn>
              <a:cxn ang="0">
                <a:pos x="T4" y="T5"/>
              </a:cxn>
              <a:cxn ang="0">
                <a:pos x="T6" y="T7"/>
              </a:cxn>
              <a:cxn ang="0">
                <a:pos x="T8" y="T9"/>
              </a:cxn>
            </a:cxnLst>
            <a:rect l="0" t="0" r="r" b="b"/>
            <a:pathLst>
              <a:path w="81279" h="277495">
                <a:moveTo>
                  <a:pt x="0" y="277367"/>
                </a:moveTo>
                <a:lnTo>
                  <a:pt x="80771" y="277367"/>
                </a:lnTo>
                <a:lnTo>
                  <a:pt x="80771" y="0"/>
                </a:lnTo>
                <a:lnTo>
                  <a:pt x="0" y="0"/>
                </a:lnTo>
                <a:lnTo>
                  <a:pt x="0" y="2773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134897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852487" y="2188369"/>
            <a:ext cx="83756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48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685" eaLnBrk="1" fontAlgn="auto" hangingPunct="1">
              <a:spcBef>
                <a:spcPts val="0"/>
              </a:spcBef>
              <a:spcAft>
                <a:spcPts val="0"/>
              </a:spcAft>
              <a:defRPr/>
            </a:pPr>
            <a:r>
              <a:rPr spc="-500" dirty="0"/>
              <a:t>Que</a:t>
            </a:r>
            <a:r>
              <a:rPr spc="-325" dirty="0"/>
              <a:t>r</a:t>
            </a:r>
            <a:r>
              <a:rPr spc="-365" dirty="0"/>
              <a:t>y</a:t>
            </a:r>
            <a:r>
              <a:rPr spc="-220" dirty="0">
                <a:latin typeface="Times New Roman"/>
                <a:cs typeface="Times New Roman"/>
              </a:rPr>
              <a:t> </a:t>
            </a:r>
            <a:r>
              <a:rPr spc="-320" dirty="0"/>
              <a:t>Sy</a:t>
            </a:r>
            <a:r>
              <a:rPr spc="-355" dirty="0"/>
              <a:t>n</a:t>
            </a:r>
            <a:r>
              <a:rPr spc="-275" dirty="0"/>
              <a:t>tax</a:t>
            </a:r>
          </a:p>
        </p:txBody>
      </p:sp>
      <p:sp>
        <p:nvSpPr>
          <p:cNvPr id="3" name="object 3"/>
          <p:cNvSpPr txBox="1"/>
          <p:nvPr/>
        </p:nvSpPr>
        <p:spPr>
          <a:xfrm>
            <a:off x="973137" y="3171031"/>
            <a:ext cx="8248650" cy="6683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lnSpc>
                <a:spcPct val="160000"/>
              </a:lnSpc>
            </a:pPr>
            <a:r>
              <a:rPr lang="en-US">
                <a:solidFill>
                  <a:srgbClr val="695D46"/>
                </a:solidFill>
                <a:latin typeface="Verdana" pitchFamily="34" charset="0"/>
                <a:ea typeface="Verdana" pitchFamily="34" charset="0"/>
                <a:cs typeface="Verdana" pitchFamily="34" charset="0"/>
              </a:rPr>
              <a:t>Implicitly</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typed</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variable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var</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can</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be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used</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to</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hold</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the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result</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of</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the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LINQ</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query.</a:t>
            </a:r>
            <a:endParaRPr lang="en-US">
              <a:latin typeface="Verdana" pitchFamily="34" charset="0"/>
              <a:ea typeface="Verdana" pitchFamily="34" charset="0"/>
              <a:cs typeface="Verdana" pitchFamily="34" charset="0"/>
            </a:endParaRPr>
          </a:p>
        </p:txBody>
      </p:sp>
      <p:sp>
        <p:nvSpPr>
          <p:cNvPr id="4" name="object 4"/>
          <p:cNvSpPr txBox="1"/>
          <p:nvPr/>
        </p:nvSpPr>
        <p:spPr>
          <a:xfrm>
            <a:off x="973137" y="4679156"/>
            <a:ext cx="5103813" cy="6921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550545" algn="l"/>
                <a:tab pos="1126490" algn="l"/>
                <a:tab pos="2139950" algn="l"/>
                <a:tab pos="3411220" algn="l"/>
                <a:tab pos="3987800" algn="l"/>
              </a:tabLst>
              <a:defRPr/>
            </a:pPr>
            <a:r>
              <a:rPr spc="-25" dirty="0">
                <a:solidFill>
                  <a:srgbClr val="484848"/>
                </a:solidFill>
                <a:latin typeface="Verdana"/>
                <a:cs typeface="Verdana"/>
              </a:rPr>
              <a:t>W</a:t>
            </a:r>
            <a:r>
              <a:rPr spc="-15" dirty="0">
                <a:solidFill>
                  <a:srgbClr val="484848"/>
                </a:solidFill>
                <a:latin typeface="Verdana"/>
                <a:cs typeface="Verdana"/>
              </a:rPr>
              <a:t>e</a:t>
            </a:r>
            <a:r>
              <a:rPr dirty="0">
                <a:solidFill>
                  <a:srgbClr val="484848"/>
                </a:solidFill>
                <a:latin typeface="Times New Roman"/>
                <a:cs typeface="Times New Roman"/>
              </a:rPr>
              <a:t>	</a:t>
            </a:r>
            <a:r>
              <a:rPr spc="-15" dirty="0">
                <a:solidFill>
                  <a:srgbClr val="484848"/>
                </a:solidFill>
                <a:latin typeface="Verdana"/>
                <a:cs typeface="Verdana"/>
              </a:rPr>
              <a:t>use</a:t>
            </a:r>
            <a:r>
              <a:rPr dirty="0">
                <a:solidFill>
                  <a:srgbClr val="484848"/>
                </a:solidFill>
                <a:latin typeface="Times New Roman"/>
                <a:cs typeface="Times New Roman"/>
              </a:rPr>
              <a:t>	</a:t>
            </a:r>
            <a:r>
              <a:rPr spc="-10" dirty="0">
                <a:solidFill>
                  <a:srgbClr val="484848"/>
                </a:solidFill>
                <a:latin typeface="Verdana"/>
                <a:cs typeface="Verdana"/>
              </a:rPr>
              <a:t>var</a:t>
            </a:r>
            <a:r>
              <a:rPr dirty="0">
                <a:solidFill>
                  <a:srgbClr val="484848"/>
                </a:solidFill>
                <a:latin typeface="Verdana"/>
                <a:cs typeface="Verdana"/>
              </a:rPr>
              <a:t>i</a:t>
            </a:r>
            <a:r>
              <a:rPr spc="-15" dirty="0">
                <a:solidFill>
                  <a:srgbClr val="484848"/>
                </a:solidFill>
                <a:latin typeface="Verdana"/>
                <a:cs typeface="Verdana"/>
              </a:rPr>
              <a:t>ous</a:t>
            </a:r>
            <a:r>
              <a:rPr dirty="0">
                <a:solidFill>
                  <a:srgbClr val="484848"/>
                </a:solidFill>
                <a:latin typeface="Times New Roman"/>
                <a:cs typeface="Times New Roman"/>
              </a:rPr>
              <a:t>	</a:t>
            </a:r>
            <a:r>
              <a:rPr spc="-15" dirty="0">
                <a:solidFill>
                  <a:srgbClr val="484848"/>
                </a:solidFill>
                <a:latin typeface="Verdana"/>
                <a:cs typeface="Verdana"/>
              </a:rPr>
              <a:t>o</a:t>
            </a:r>
            <a:r>
              <a:rPr spc="-25" dirty="0">
                <a:solidFill>
                  <a:srgbClr val="484848"/>
                </a:solidFill>
                <a:latin typeface="Verdana"/>
                <a:cs typeface="Verdana"/>
              </a:rPr>
              <a:t>p</a:t>
            </a:r>
            <a:r>
              <a:rPr spc="-15" dirty="0">
                <a:solidFill>
                  <a:srgbClr val="484848"/>
                </a:solidFill>
                <a:latin typeface="Verdana"/>
                <a:cs typeface="Verdana"/>
              </a:rPr>
              <a:t>er</a:t>
            </a:r>
            <a:r>
              <a:rPr spc="-10" dirty="0">
                <a:solidFill>
                  <a:srgbClr val="484848"/>
                </a:solidFill>
                <a:latin typeface="Verdana"/>
                <a:cs typeface="Verdana"/>
              </a:rPr>
              <a:t>ato</a:t>
            </a:r>
            <a:r>
              <a:rPr spc="-30" dirty="0">
                <a:solidFill>
                  <a:srgbClr val="484848"/>
                </a:solidFill>
                <a:latin typeface="Verdana"/>
                <a:cs typeface="Verdana"/>
              </a:rPr>
              <a:t>r</a:t>
            </a:r>
            <a:r>
              <a:rPr spc="-10" dirty="0">
                <a:solidFill>
                  <a:srgbClr val="484848"/>
                </a:solidFill>
                <a:latin typeface="Verdana"/>
                <a:cs typeface="Verdana"/>
              </a:rPr>
              <a:t>s</a:t>
            </a:r>
            <a:r>
              <a:rPr dirty="0">
                <a:solidFill>
                  <a:srgbClr val="484848"/>
                </a:solidFill>
                <a:latin typeface="Times New Roman"/>
                <a:cs typeface="Times New Roman"/>
              </a:rPr>
              <a:t>	</a:t>
            </a:r>
            <a:r>
              <a:rPr spc="5" dirty="0">
                <a:solidFill>
                  <a:srgbClr val="484848"/>
                </a:solidFill>
                <a:latin typeface="Verdana"/>
                <a:cs typeface="Verdana"/>
              </a:rPr>
              <a:t>li</a:t>
            </a:r>
            <a:r>
              <a:rPr spc="-15" dirty="0">
                <a:solidFill>
                  <a:srgbClr val="484848"/>
                </a:solidFill>
                <a:latin typeface="Verdana"/>
                <a:cs typeface="Verdana"/>
              </a:rPr>
              <a:t>ke</a:t>
            </a:r>
            <a:r>
              <a:rPr dirty="0">
                <a:solidFill>
                  <a:srgbClr val="484848"/>
                </a:solidFill>
                <a:latin typeface="Times New Roman"/>
                <a:cs typeface="Times New Roman"/>
              </a:rPr>
              <a:t>	</a:t>
            </a:r>
            <a:r>
              <a:rPr spc="-10" dirty="0">
                <a:solidFill>
                  <a:srgbClr val="484848"/>
                </a:solidFill>
                <a:latin typeface="Verdana"/>
                <a:cs typeface="Verdana"/>
              </a:rPr>
              <a:t>f</a:t>
            </a:r>
            <a:r>
              <a:rPr dirty="0">
                <a:solidFill>
                  <a:srgbClr val="484848"/>
                </a:solidFill>
                <a:latin typeface="Verdana"/>
                <a:cs typeface="Verdana"/>
              </a:rPr>
              <a:t>i</a:t>
            </a:r>
            <a:r>
              <a:rPr spc="5" dirty="0">
                <a:solidFill>
                  <a:srgbClr val="484848"/>
                </a:solidFill>
                <a:latin typeface="Verdana"/>
                <a:cs typeface="Verdana"/>
              </a:rPr>
              <a:t>l</a:t>
            </a:r>
            <a:r>
              <a:rPr spc="-10" dirty="0">
                <a:solidFill>
                  <a:srgbClr val="484848"/>
                </a:solidFill>
                <a:latin typeface="Verdana"/>
                <a:cs typeface="Verdana"/>
              </a:rPr>
              <a:t>t</a:t>
            </a:r>
            <a:r>
              <a:rPr spc="-20" dirty="0">
                <a:solidFill>
                  <a:srgbClr val="484848"/>
                </a:solidFill>
                <a:latin typeface="Verdana"/>
                <a:cs typeface="Verdana"/>
              </a:rPr>
              <a:t>e</a:t>
            </a:r>
            <a:r>
              <a:rPr dirty="0">
                <a:solidFill>
                  <a:srgbClr val="484848"/>
                </a:solidFill>
                <a:latin typeface="Verdana"/>
                <a:cs typeface="Verdana"/>
              </a:rPr>
              <a:t>r</a:t>
            </a:r>
            <a:r>
              <a:rPr spc="-5" dirty="0">
                <a:solidFill>
                  <a:srgbClr val="484848"/>
                </a:solidFill>
                <a:latin typeface="Verdana"/>
                <a:cs typeface="Verdana"/>
              </a:rPr>
              <a:t>i</a:t>
            </a:r>
            <a:r>
              <a:rPr spc="-10" dirty="0">
                <a:solidFill>
                  <a:srgbClr val="484848"/>
                </a:solidFill>
                <a:latin typeface="Verdana"/>
                <a:cs typeface="Verdana"/>
              </a:rPr>
              <a:t>ng,</a:t>
            </a:r>
            <a:endParaRPr>
              <a:latin typeface="Verdana"/>
              <a:cs typeface="Verdana"/>
            </a:endParaRPr>
          </a:p>
          <a:p>
            <a:pPr marL="355600" fontAlgn="auto">
              <a:spcBef>
                <a:spcPts val="1295"/>
              </a:spcBef>
              <a:spcAft>
                <a:spcPts val="0"/>
              </a:spcAft>
              <a:defRPr/>
            </a:pPr>
            <a:r>
              <a:rPr dirty="0">
                <a:solidFill>
                  <a:srgbClr val="484848"/>
                </a:solidFill>
                <a:latin typeface="Verdana"/>
                <a:cs typeface="Verdana"/>
              </a:rPr>
              <a:t>o</a:t>
            </a:r>
            <a:r>
              <a:rPr spc="-10" dirty="0">
                <a:solidFill>
                  <a:srgbClr val="484848"/>
                </a:solidFill>
                <a:latin typeface="Verdana"/>
                <a:cs typeface="Verdana"/>
              </a:rPr>
              <a:t>p</a:t>
            </a:r>
            <a:r>
              <a:rPr spc="-5" dirty="0">
                <a:solidFill>
                  <a:srgbClr val="484848"/>
                </a:solidFill>
                <a:latin typeface="Verdana"/>
                <a:cs typeface="Verdana"/>
              </a:rPr>
              <a:t>e</a:t>
            </a:r>
            <a:r>
              <a:rPr dirty="0">
                <a:solidFill>
                  <a:srgbClr val="484848"/>
                </a:solidFill>
                <a:latin typeface="Verdana"/>
                <a:cs typeface="Verdana"/>
              </a:rPr>
              <a:t>ra</a:t>
            </a:r>
            <a:r>
              <a:rPr spc="-10" dirty="0">
                <a:solidFill>
                  <a:srgbClr val="484848"/>
                </a:solidFill>
                <a:latin typeface="Verdana"/>
                <a:cs typeface="Verdana"/>
              </a:rPr>
              <a:t>t</a:t>
            </a:r>
            <a:r>
              <a:rPr dirty="0">
                <a:solidFill>
                  <a:srgbClr val="484848"/>
                </a:solidFill>
                <a:latin typeface="Verdana"/>
                <a:cs typeface="Verdana"/>
              </a:rPr>
              <a:t>ors</a:t>
            </a:r>
            <a:r>
              <a:rPr spc="180" dirty="0">
                <a:solidFill>
                  <a:srgbClr val="484848"/>
                </a:solidFill>
                <a:latin typeface="Times New Roman"/>
                <a:cs typeface="Times New Roman"/>
              </a:rPr>
              <a:t> </a:t>
            </a:r>
            <a:r>
              <a:rPr spc="-5" dirty="0">
                <a:solidFill>
                  <a:srgbClr val="484848"/>
                </a:solidFill>
                <a:latin typeface="Verdana"/>
                <a:cs typeface="Verdana"/>
              </a:rPr>
              <a:t>t</a:t>
            </a:r>
            <a:r>
              <a:rPr dirty="0">
                <a:solidFill>
                  <a:srgbClr val="484848"/>
                </a:solidFill>
                <a:latin typeface="Verdana"/>
                <a:cs typeface="Verdana"/>
              </a:rPr>
              <a:t>o</a:t>
            </a:r>
            <a:r>
              <a:rPr spc="180" dirty="0">
                <a:solidFill>
                  <a:srgbClr val="484848"/>
                </a:solidFill>
                <a:latin typeface="Times New Roman"/>
                <a:cs typeface="Times New Roman"/>
              </a:rPr>
              <a:t> </a:t>
            </a:r>
            <a:r>
              <a:rPr dirty="0">
                <a:solidFill>
                  <a:srgbClr val="484848"/>
                </a:solidFill>
                <a:latin typeface="Verdana"/>
                <a:cs typeface="Verdana"/>
              </a:rPr>
              <a:t>co</a:t>
            </a:r>
            <a:r>
              <a:rPr spc="-5" dirty="0">
                <a:solidFill>
                  <a:srgbClr val="484848"/>
                </a:solidFill>
                <a:latin typeface="Verdana"/>
                <a:cs typeface="Verdana"/>
              </a:rPr>
              <a:t>n</a:t>
            </a:r>
            <a:r>
              <a:rPr dirty="0">
                <a:solidFill>
                  <a:srgbClr val="484848"/>
                </a:solidFill>
                <a:latin typeface="Verdana"/>
                <a:cs typeface="Verdana"/>
              </a:rPr>
              <a:t>st</a:t>
            </a:r>
            <a:r>
              <a:rPr spc="-10" dirty="0">
                <a:solidFill>
                  <a:srgbClr val="484848"/>
                </a:solidFill>
                <a:latin typeface="Verdana"/>
                <a:cs typeface="Verdana"/>
              </a:rPr>
              <a:t>r</a:t>
            </a:r>
            <a:r>
              <a:rPr dirty="0">
                <a:solidFill>
                  <a:srgbClr val="484848"/>
                </a:solidFill>
                <a:latin typeface="Verdana"/>
                <a:cs typeface="Verdana"/>
              </a:rPr>
              <a:t>uct</a:t>
            </a:r>
            <a:r>
              <a:rPr spc="175" dirty="0">
                <a:solidFill>
                  <a:srgbClr val="484848"/>
                </a:solidFill>
                <a:latin typeface="Times New Roman"/>
                <a:cs typeface="Times New Roman"/>
              </a:rPr>
              <a:t> </a:t>
            </a:r>
            <a:r>
              <a:rPr dirty="0">
                <a:solidFill>
                  <a:srgbClr val="484848"/>
                </a:solidFill>
                <a:latin typeface="Verdana"/>
                <a:cs typeface="Verdana"/>
              </a:rPr>
              <a:t>the</a:t>
            </a:r>
            <a:r>
              <a:rPr spc="190" dirty="0">
                <a:solidFill>
                  <a:srgbClr val="484848"/>
                </a:solidFill>
                <a:latin typeface="Times New Roman"/>
                <a:cs typeface="Times New Roman"/>
              </a:rPr>
              <a:t> </a:t>
            </a:r>
            <a:r>
              <a:rPr spc="-10" dirty="0">
                <a:solidFill>
                  <a:srgbClr val="484848"/>
                </a:solidFill>
                <a:latin typeface="Verdana"/>
                <a:cs typeface="Verdana"/>
              </a:rPr>
              <a:t>d</a:t>
            </a:r>
            <a:r>
              <a:rPr spc="-5" dirty="0">
                <a:solidFill>
                  <a:srgbClr val="484848"/>
                </a:solidFill>
                <a:latin typeface="Verdana"/>
                <a:cs typeface="Verdana"/>
              </a:rPr>
              <a:t>e</a:t>
            </a:r>
            <a:r>
              <a:rPr dirty="0">
                <a:solidFill>
                  <a:srgbClr val="484848"/>
                </a:solidFill>
                <a:latin typeface="Verdana"/>
                <a:cs typeface="Verdana"/>
              </a:rPr>
              <a:t>sir</a:t>
            </a:r>
            <a:r>
              <a:rPr spc="-10" dirty="0">
                <a:solidFill>
                  <a:srgbClr val="484848"/>
                </a:solidFill>
                <a:latin typeface="Verdana"/>
                <a:cs typeface="Verdana"/>
              </a:rPr>
              <a:t>e</a:t>
            </a:r>
            <a:r>
              <a:rPr dirty="0">
                <a:solidFill>
                  <a:srgbClr val="484848"/>
                </a:solidFill>
                <a:latin typeface="Verdana"/>
                <a:cs typeface="Verdana"/>
              </a:rPr>
              <a:t>d</a:t>
            </a:r>
            <a:r>
              <a:rPr spc="200" dirty="0">
                <a:solidFill>
                  <a:srgbClr val="484848"/>
                </a:solidFill>
                <a:latin typeface="Times New Roman"/>
                <a:cs typeface="Times New Roman"/>
              </a:rPr>
              <a:t> </a:t>
            </a:r>
            <a:r>
              <a:rPr dirty="0">
                <a:solidFill>
                  <a:srgbClr val="484848"/>
                </a:solidFill>
                <a:latin typeface="Verdana"/>
                <a:cs typeface="Verdana"/>
              </a:rPr>
              <a:t>r</a:t>
            </a:r>
            <a:r>
              <a:rPr spc="-10" dirty="0">
                <a:solidFill>
                  <a:srgbClr val="484848"/>
                </a:solidFill>
                <a:latin typeface="Verdana"/>
                <a:cs typeface="Verdana"/>
              </a:rPr>
              <a:t>e</a:t>
            </a:r>
            <a:r>
              <a:rPr dirty="0">
                <a:solidFill>
                  <a:srgbClr val="484848"/>
                </a:solidFill>
                <a:latin typeface="Verdana"/>
                <a:cs typeface="Verdana"/>
              </a:rPr>
              <a:t>sul</a:t>
            </a:r>
            <a:r>
              <a:rPr spc="-5" dirty="0">
                <a:solidFill>
                  <a:srgbClr val="484848"/>
                </a:solidFill>
                <a:latin typeface="Verdana"/>
                <a:cs typeface="Verdana"/>
              </a:rPr>
              <a:t>t</a:t>
            </a:r>
            <a:r>
              <a:rPr dirty="0">
                <a:solidFill>
                  <a:srgbClr val="484848"/>
                </a:solidFill>
                <a:latin typeface="Verdana"/>
                <a:cs typeface="Verdana"/>
              </a:rPr>
              <a:t>.</a:t>
            </a:r>
            <a:endParaRPr>
              <a:latin typeface="Verdana"/>
              <a:cs typeface="Verdana"/>
            </a:endParaRPr>
          </a:p>
        </p:txBody>
      </p:sp>
      <p:sp>
        <p:nvSpPr>
          <p:cNvPr id="5" name="object 5"/>
          <p:cNvSpPr txBox="1"/>
          <p:nvPr/>
        </p:nvSpPr>
        <p:spPr>
          <a:xfrm>
            <a:off x="6089650" y="4679156"/>
            <a:ext cx="884237"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pc="-5" dirty="0">
                <a:solidFill>
                  <a:srgbClr val="484848"/>
                </a:solidFill>
                <a:latin typeface="Verdana"/>
                <a:cs typeface="Verdana"/>
              </a:rPr>
              <a:t>jo</a:t>
            </a:r>
            <a:r>
              <a:rPr spc="10" dirty="0">
                <a:solidFill>
                  <a:srgbClr val="484848"/>
                </a:solidFill>
                <a:latin typeface="Verdana"/>
                <a:cs typeface="Verdana"/>
              </a:rPr>
              <a:t>i</a:t>
            </a:r>
            <a:r>
              <a:rPr dirty="0">
                <a:solidFill>
                  <a:srgbClr val="484848"/>
                </a:solidFill>
                <a:latin typeface="Verdana"/>
                <a:cs typeface="Verdana"/>
              </a:rPr>
              <a:t>n</a:t>
            </a:r>
            <a:r>
              <a:rPr spc="-5" dirty="0">
                <a:solidFill>
                  <a:srgbClr val="484848"/>
                </a:solidFill>
                <a:latin typeface="Verdana"/>
                <a:cs typeface="Verdana"/>
              </a:rPr>
              <a:t>i</a:t>
            </a:r>
            <a:r>
              <a:rPr spc="-10" dirty="0">
                <a:solidFill>
                  <a:srgbClr val="484848"/>
                </a:solidFill>
                <a:latin typeface="Verdana"/>
                <a:cs typeface="Verdana"/>
              </a:rPr>
              <a:t>ng,</a:t>
            </a:r>
            <a:endParaRPr>
              <a:latin typeface="Verdana"/>
              <a:cs typeface="Verdana"/>
            </a:endParaRPr>
          </a:p>
        </p:txBody>
      </p:sp>
      <p:sp>
        <p:nvSpPr>
          <p:cNvPr id="6" name="object 6"/>
          <p:cNvSpPr txBox="1"/>
          <p:nvPr/>
        </p:nvSpPr>
        <p:spPr>
          <a:xfrm>
            <a:off x="7124700" y="4679156"/>
            <a:ext cx="1125537"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pc="-10" dirty="0">
                <a:solidFill>
                  <a:srgbClr val="484848"/>
                </a:solidFill>
                <a:latin typeface="Verdana"/>
                <a:cs typeface="Verdana"/>
              </a:rPr>
              <a:t>grou</a:t>
            </a:r>
            <a:r>
              <a:rPr spc="-25" dirty="0">
                <a:solidFill>
                  <a:srgbClr val="484848"/>
                </a:solidFill>
                <a:latin typeface="Verdana"/>
                <a:cs typeface="Verdana"/>
              </a:rPr>
              <a:t>p</a:t>
            </a:r>
            <a:r>
              <a:rPr spc="5" dirty="0">
                <a:solidFill>
                  <a:srgbClr val="484848"/>
                </a:solidFill>
                <a:latin typeface="Verdana"/>
                <a:cs typeface="Verdana"/>
              </a:rPr>
              <a:t>i</a:t>
            </a:r>
            <a:r>
              <a:rPr spc="-10" dirty="0">
                <a:solidFill>
                  <a:srgbClr val="484848"/>
                </a:solidFill>
                <a:latin typeface="Verdana"/>
                <a:cs typeface="Verdana"/>
              </a:rPr>
              <a:t>ng,</a:t>
            </a:r>
            <a:endParaRPr>
              <a:latin typeface="Verdana"/>
              <a:cs typeface="Verdana"/>
            </a:endParaRPr>
          </a:p>
        </p:txBody>
      </p:sp>
      <p:sp>
        <p:nvSpPr>
          <p:cNvPr id="7" name="object 7"/>
          <p:cNvSpPr txBox="1"/>
          <p:nvPr/>
        </p:nvSpPr>
        <p:spPr>
          <a:xfrm>
            <a:off x="8401050" y="4679156"/>
            <a:ext cx="820737"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dirty="0">
                <a:solidFill>
                  <a:srgbClr val="484848"/>
                </a:solidFill>
                <a:latin typeface="Verdana"/>
                <a:cs typeface="Verdana"/>
              </a:rPr>
              <a:t>sort</a:t>
            </a:r>
            <a:r>
              <a:rPr spc="5" dirty="0">
                <a:solidFill>
                  <a:srgbClr val="484848"/>
                </a:solidFill>
                <a:latin typeface="Verdana"/>
                <a:cs typeface="Verdana"/>
              </a:rPr>
              <a:t>i</a:t>
            </a:r>
            <a:r>
              <a:rPr spc="-15" dirty="0">
                <a:solidFill>
                  <a:srgbClr val="484848"/>
                </a:solidFill>
                <a:latin typeface="Verdana"/>
                <a:cs typeface="Verdana"/>
              </a:rPr>
              <a:t>ng</a:t>
            </a:r>
            <a:endParaRPr>
              <a:latin typeface="Verdana"/>
              <a:cs typeface="Verdana"/>
            </a:endParaRPr>
          </a:p>
        </p:txBody>
      </p:sp>
    </p:spTree>
    <p:extLst>
      <p:ext uri="{BB962C8B-B14F-4D97-AF65-F5344CB8AC3E}">
        <p14:creationId xmlns:p14="http://schemas.microsoft.com/office/powerpoint/2010/main" val="1279435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901700" y="1466850"/>
            <a:ext cx="8277225" cy="46259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3827078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33437" y="1757362"/>
            <a:ext cx="8413750" cy="4044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4062737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99306" y="2534444"/>
            <a:ext cx="83756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48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685" eaLnBrk="1" fontAlgn="auto" hangingPunct="1">
              <a:spcBef>
                <a:spcPts val="0"/>
              </a:spcBef>
              <a:spcAft>
                <a:spcPts val="0"/>
              </a:spcAft>
              <a:defRPr/>
            </a:pPr>
            <a:r>
              <a:rPr spc="-340" dirty="0"/>
              <a:t>(lam</a:t>
            </a:r>
            <a:r>
              <a:rPr spc="-405" dirty="0"/>
              <a:t>d</a:t>
            </a:r>
            <a:r>
              <a:rPr spc="-295" dirty="0"/>
              <a:t>a)</a:t>
            </a:r>
            <a:r>
              <a:rPr spc="-195" dirty="0">
                <a:latin typeface="Times New Roman"/>
                <a:cs typeface="Times New Roman"/>
              </a:rPr>
              <a:t> </a:t>
            </a:r>
            <a:r>
              <a:rPr spc="-509" dirty="0"/>
              <a:t>Method</a:t>
            </a:r>
            <a:r>
              <a:rPr spc="-220" dirty="0">
                <a:latin typeface="Times New Roman"/>
                <a:cs typeface="Times New Roman"/>
              </a:rPr>
              <a:t> </a:t>
            </a:r>
            <a:r>
              <a:rPr spc="-290" dirty="0"/>
              <a:t>Syntax</a:t>
            </a:r>
          </a:p>
        </p:txBody>
      </p:sp>
      <p:sp>
        <p:nvSpPr>
          <p:cNvPr id="3" name="object 3"/>
          <p:cNvSpPr>
            <a:spLocks/>
          </p:cNvSpPr>
          <p:nvPr/>
        </p:nvSpPr>
        <p:spPr bwMode="auto">
          <a:xfrm>
            <a:off x="4318794" y="4341019"/>
            <a:ext cx="409575" cy="260350"/>
          </a:xfrm>
          <a:custGeom>
            <a:avLst/>
            <a:gdLst>
              <a:gd name="T0" fmla="*/ 0 w 410210"/>
              <a:gd name="T1" fmla="*/ 259079 h 259080"/>
              <a:gd name="T2" fmla="*/ 409955 w 410210"/>
              <a:gd name="T3" fmla="*/ 259079 h 259080"/>
              <a:gd name="T4" fmla="*/ 409955 w 410210"/>
              <a:gd name="T5" fmla="*/ 0 h 259080"/>
              <a:gd name="T6" fmla="*/ 0 w 410210"/>
              <a:gd name="T7" fmla="*/ 0 h 259080"/>
              <a:gd name="T8" fmla="*/ 0 w 410210"/>
              <a:gd name="T9" fmla="*/ 259079 h 259080"/>
            </a:gdLst>
            <a:ahLst/>
            <a:cxnLst>
              <a:cxn ang="0">
                <a:pos x="T0" y="T1"/>
              </a:cxn>
              <a:cxn ang="0">
                <a:pos x="T2" y="T3"/>
              </a:cxn>
              <a:cxn ang="0">
                <a:pos x="T4" y="T5"/>
              </a:cxn>
              <a:cxn ang="0">
                <a:pos x="T6" y="T7"/>
              </a:cxn>
              <a:cxn ang="0">
                <a:pos x="T8" y="T9"/>
              </a:cxn>
            </a:cxnLst>
            <a:rect l="0" t="0" r="r" b="b"/>
            <a:pathLst>
              <a:path w="410210" h="259080">
                <a:moveTo>
                  <a:pt x="0" y="259079"/>
                </a:moveTo>
                <a:lnTo>
                  <a:pt x="409955" y="259079"/>
                </a:lnTo>
                <a:lnTo>
                  <a:pt x="409955" y="0"/>
                </a:lnTo>
                <a:lnTo>
                  <a:pt x="0" y="0"/>
                </a:lnTo>
                <a:lnTo>
                  <a:pt x="0" y="259079"/>
                </a:lnTo>
                <a:close/>
              </a:path>
            </a:pathLst>
          </a:custGeom>
          <a:solidFill>
            <a:srgbClr val="F9F2F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4" name="object 4"/>
          <p:cNvSpPr txBox="1"/>
          <p:nvPr/>
        </p:nvSpPr>
        <p:spPr>
          <a:xfrm>
            <a:off x="1145381" y="3437731"/>
            <a:ext cx="8135938" cy="15875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5" dirty="0">
                <a:solidFill>
                  <a:srgbClr val="484848"/>
                </a:solidFill>
                <a:latin typeface="Verdana"/>
                <a:cs typeface="Verdana"/>
              </a:rPr>
              <a:t>Method</a:t>
            </a:r>
            <a:r>
              <a:rPr b="1" spc="165" dirty="0">
                <a:solidFill>
                  <a:srgbClr val="484848"/>
                </a:solidFill>
                <a:latin typeface="Times New Roman"/>
                <a:cs typeface="Times New Roman"/>
              </a:rPr>
              <a:t> </a:t>
            </a:r>
            <a:r>
              <a:rPr b="1" dirty="0">
                <a:solidFill>
                  <a:srgbClr val="484848"/>
                </a:solidFill>
                <a:latin typeface="Verdana"/>
                <a:cs typeface="Verdana"/>
              </a:rPr>
              <a:t>Syn</a:t>
            </a:r>
            <a:r>
              <a:rPr b="1" spc="-10" dirty="0">
                <a:solidFill>
                  <a:srgbClr val="484848"/>
                </a:solidFill>
                <a:latin typeface="Verdana"/>
                <a:cs typeface="Verdana"/>
              </a:rPr>
              <a:t>t</a:t>
            </a:r>
            <a:r>
              <a:rPr b="1" spc="-25" dirty="0">
                <a:solidFill>
                  <a:srgbClr val="484848"/>
                </a:solidFill>
                <a:latin typeface="Verdana"/>
                <a:cs typeface="Verdana"/>
              </a:rPr>
              <a:t>a</a:t>
            </a:r>
            <a:r>
              <a:rPr b="1" spc="-15" dirty="0">
                <a:solidFill>
                  <a:srgbClr val="484848"/>
                </a:solidFill>
                <a:latin typeface="Verdana"/>
                <a:cs typeface="Verdana"/>
              </a:rPr>
              <a:t>x</a:t>
            </a:r>
            <a:r>
              <a:rPr b="1" spc="190" dirty="0">
                <a:solidFill>
                  <a:srgbClr val="484848"/>
                </a:solidFill>
                <a:latin typeface="Times New Roman"/>
                <a:cs typeface="Times New Roman"/>
              </a:rPr>
              <a:t> </a:t>
            </a:r>
            <a:r>
              <a:rPr spc="5" dirty="0">
                <a:solidFill>
                  <a:srgbClr val="484848"/>
                </a:solidFill>
                <a:latin typeface="Verdana"/>
                <a:cs typeface="Verdana"/>
              </a:rPr>
              <a:t>i</a:t>
            </a:r>
            <a:r>
              <a:rPr spc="-10" dirty="0">
                <a:solidFill>
                  <a:srgbClr val="484848"/>
                </a:solidFill>
                <a:latin typeface="Verdana"/>
                <a:cs typeface="Verdana"/>
              </a:rPr>
              <a:t>s</a:t>
            </a:r>
            <a:r>
              <a:rPr spc="180" dirty="0">
                <a:solidFill>
                  <a:srgbClr val="484848"/>
                </a:solidFill>
                <a:latin typeface="Times New Roman"/>
                <a:cs typeface="Times New Roman"/>
              </a:rPr>
              <a:t> </a:t>
            </a:r>
            <a:r>
              <a:rPr spc="5" dirty="0">
                <a:solidFill>
                  <a:srgbClr val="484848"/>
                </a:solidFill>
                <a:latin typeface="Verdana"/>
                <a:cs typeface="Verdana"/>
              </a:rPr>
              <a:t>li</a:t>
            </a:r>
            <a:r>
              <a:rPr spc="-15" dirty="0">
                <a:solidFill>
                  <a:srgbClr val="484848"/>
                </a:solidFill>
                <a:latin typeface="Verdana"/>
                <a:cs typeface="Verdana"/>
              </a:rPr>
              <a:t>ke</a:t>
            </a:r>
            <a:r>
              <a:rPr spc="180" dirty="0">
                <a:solidFill>
                  <a:srgbClr val="484848"/>
                </a:solidFill>
                <a:latin typeface="Times New Roman"/>
                <a:cs typeface="Times New Roman"/>
              </a:rPr>
              <a:t> </a:t>
            </a:r>
            <a:r>
              <a:rPr spc="-10" dirty="0">
                <a:solidFill>
                  <a:srgbClr val="484848"/>
                </a:solidFill>
                <a:latin typeface="Verdana"/>
                <a:cs typeface="Verdana"/>
              </a:rPr>
              <a:t>ca</a:t>
            </a:r>
            <a:r>
              <a:rPr dirty="0">
                <a:solidFill>
                  <a:srgbClr val="484848"/>
                </a:solidFill>
                <a:latin typeface="Verdana"/>
                <a:cs typeface="Verdana"/>
              </a:rPr>
              <a:t>l</a:t>
            </a:r>
            <a:r>
              <a:rPr spc="5" dirty="0">
                <a:solidFill>
                  <a:srgbClr val="484848"/>
                </a:solidFill>
                <a:latin typeface="Verdana"/>
                <a:cs typeface="Verdana"/>
              </a:rPr>
              <a:t>li</a:t>
            </a:r>
            <a:r>
              <a:rPr spc="-15" dirty="0">
                <a:solidFill>
                  <a:srgbClr val="484848"/>
                </a:solidFill>
                <a:latin typeface="Verdana"/>
                <a:cs typeface="Verdana"/>
              </a:rPr>
              <a:t>ng</a:t>
            </a:r>
            <a:r>
              <a:rPr spc="165" dirty="0">
                <a:solidFill>
                  <a:srgbClr val="484848"/>
                </a:solidFill>
                <a:latin typeface="Times New Roman"/>
                <a:cs typeface="Times New Roman"/>
              </a:rPr>
              <a:t> </a:t>
            </a:r>
            <a:r>
              <a:rPr spc="-10" dirty="0">
                <a:solidFill>
                  <a:srgbClr val="484848"/>
                </a:solidFill>
                <a:latin typeface="Verdana"/>
                <a:cs typeface="Verdana"/>
              </a:rPr>
              <a:t>ext</a:t>
            </a:r>
            <a:r>
              <a:rPr spc="-25" dirty="0">
                <a:solidFill>
                  <a:srgbClr val="484848"/>
                </a:solidFill>
                <a:latin typeface="Verdana"/>
                <a:cs typeface="Verdana"/>
              </a:rPr>
              <a:t>e</a:t>
            </a:r>
            <a:r>
              <a:rPr dirty="0">
                <a:solidFill>
                  <a:srgbClr val="484848"/>
                </a:solidFill>
                <a:latin typeface="Verdana"/>
                <a:cs typeface="Verdana"/>
              </a:rPr>
              <a:t>ns</a:t>
            </a:r>
            <a:r>
              <a:rPr spc="5" dirty="0">
                <a:solidFill>
                  <a:srgbClr val="484848"/>
                </a:solidFill>
                <a:latin typeface="Verdana"/>
                <a:cs typeface="Verdana"/>
              </a:rPr>
              <a:t>i</a:t>
            </a:r>
            <a:r>
              <a:rPr spc="-15" dirty="0">
                <a:solidFill>
                  <a:srgbClr val="484848"/>
                </a:solidFill>
                <a:latin typeface="Verdana"/>
                <a:cs typeface="Verdana"/>
              </a:rPr>
              <a:t>on</a:t>
            </a:r>
            <a:r>
              <a:rPr spc="195" dirty="0">
                <a:solidFill>
                  <a:srgbClr val="484848"/>
                </a:solidFill>
                <a:latin typeface="Times New Roman"/>
                <a:cs typeface="Times New Roman"/>
              </a:rPr>
              <a:t> </a:t>
            </a:r>
            <a:r>
              <a:rPr spc="-15" dirty="0">
                <a:solidFill>
                  <a:srgbClr val="484848"/>
                </a:solidFill>
                <a:latin typeface="Verdana"/>
                <a:cs typeface="Verdana"/>
              </a:rPr>
              <a:t>me</a:t>
            </a:r>
            <a:r>
              <a:rPr spc="-20" dirty="0">
                <a:solidFill>
                  <a:srgbClr val="484848"/>
                </a:solidFill>
                <a:latin typeface="Verdana"/>
                <a:cs typeface="Verdana"/>
              </a:rPr>
              <a:t>t</a:t>
            </a:r>
            <a:r>
              <a:rPr spc="-15" dirty="0">
                <a:solidFill>
                  <a:srgbClr val="484848"/>
                </a:solidFill>
                <a:latin typeface="Verdana"/>
                <a:cs typeface="Verdana"/>
              </a:rPr>
              <a:t>hod</a:t>
            </a:r>
            <a:r>
              <a:rPr spc="190" dirty="0">
                <a:solidFill>
                  <a:srgbClr val="484848"/>
                </a:solidFill>
                <a:latin typeface="Times New Roman"/>
                <a:cs typeface="Times New Roman"/>
              </a:rPr>
              <a:t> </a:t>
            </a:r>
            <a:r>
              <a:rPr dirty="0">
                <a:solidFill>
                  <a:srgbClr val="484848"/>
                </a:solidFill>
                <a:latin typeface="Verdana"/>
                <a:cs typeface="Verdana"/>
              </a:rPr>
              <a:t>a</a:t>
            </a:r>
            <a:r>
              <a:rPr spc="5" dirty="0">
                <a:solidFill>
                  <a:srgbClr val="484848"/>
                </a:solidFill>
                <a:latin typeface="Verdana"/>
                <a:cs typeface="Verdana"/>
              </a:rPr>
              <a:t>l</a:t>
            </a:r>
            <a:r>
              <a:rPr spc="-10" dirty="0">
                <a:solidFill>
                  <a:srgbClr val="484848"/>
                </a:solidFill>
                <a:latin typeface="Verdana"/>
                <a:cs typeface="Verdana"/>
              </a:rPr>
              <a:t>r</a:t>
            </a:r>
            <a:r>
              <a:rPr spc="-20" dirty="0">
                <a:solidFill>
                  <a:srgbClr val="484848"/>
                </a:solidFill>
                <a:latin typeface="Verdana"/>
                <a:cs typeface="Verdana"/>
              </a:rPr>
              <a:t>e</a:t>
            </a:r>
            <a:r>
              <a:rPr spc="-15" dirty="0">
                <a:solidFill>
                  <a:srgbClr val="484848"/>
                </a:solidFill>
                <a:latin typeface="Verdana"/>
                <a:cs typeface="Verdana"/>
              </a:rPr>
              <a:t>a</a:t>
            </a:r>
            <a:r>
              <a:rPr spc="-25" dirty="0">
                <a:solidFill>
                  <a:srgbClr val="484848"/>
                </a:solidFill>
                <a:latin typeface="Verdana"/>
                <a:cs typeface="Verdana"/>
              </a:rPr>
              <a:t>d</a:t>
            </a:r>
            <a:r>
              <a:rPr spc="-15" dirty="0">
                <a:solidFill>
                  <a:srgbClr val="484848"/>
                </a:solidFill>
                <a:latin typeface="Verdana"/>
                <a:cs typeface="Verdana"/>
              </a:rPr>
              <a:t>y</a:t>
            </a:r>
            <a:r>
              <a:rPr spc="175" dirty="0">
                <a:solidFill>
                  <a:srgbClr val="484848"/>
                </a:solidFill>
                <a:latin typeface="Times New Roman"/>
                <a:cs typeface="Times New Roman"/>
              </a:rPr>
              <a:t> </a:t>
            </a:r>
            <a:r>
              <a:rPr spc="5" dirty="0">
                <a:solidFill>
                  <a:srgbClr val="484848"/>
                </a:solidFill>
                <a:latin typeface="Verdana"/>
                <a:cs typeface="Verdana"/>
              </a:rPr>
              <a:t>i</a:t>
            </a:r>
            <a:r>
              <a:rPr dirty="0">
                <a:solidFill>
                  <a:srgbClr val="484848"/>
                </a:solidFill>
                <a:latin typeface="Verdana"/>
                <a:cs typeface="Verdana"/>
              </a:rPr>
              <a:t>nc</a:t>
            </a:r>
            <a:r>
              <a:rPr spc="5" dirty="0">
                <a:solidFill>
                  <a:srgbClr val="484848"/>
                </a:solidFill>
                <a:latin typeface="Verdana"/>
                <a:cs typeface="Verdana"/>
              </a:rPr>
              <a:t>l</a:t>
            </a:r>
            <a:r>
              <a:rPr spc="-15" dirty="0">
                <a:solidFill>
                  <a:srgbClr val="484848"/>
                </a:solidFill>
                <a:latin typeface="Verdana"/>
                <a:cs typeface="Verdana"/>
              </a:rPr>
              <a:t>ud</a:t>
            </a:r>
            <a:r>
              <a:rPr spc="-25" dirty="0">
                <a:solidFill>
                  <a:srgbClr val="484848"/>
                </a:solidFill>
                <a:latin typeface="Verdana"/>
                <a:cs typeface="Verdana"/>
              </a:rPr>
              <a:t>e</a:t>
            </a:r>
            <a:r>
              <a:rPr spc="-10" dirty="0">
                <a:solidFill>
                  <a:srgbClr val="484848"/>
                </a:solidFill>
                <a:latin typeface="Verdana"/>
                <a:cs typeface="Verdana"/>
              </a:rPr>
              <a:t>d.</a:t>
            </a:r>
            <a:endParaRPr>
              <a:latin typeface="Verdana"/>
              <a:cs typeface="Verdana"/>
            </a:endParaRPr>
          </a:p>
          <a:p>
            <a:pPr fontAlgn="auto">
              <a:spcBef>
                <a:spcPts val="0"/>
              </a:spcBef>
              <a:spcAft>
                <a:spcPts val="0"/>
              </a:spcAft>
              <a:defRPr/>
            </a:pPr>
            <a:endParaRPr>
              <a:latin typeface="Times New Roman"/>
              <a:cs typeface="Times New Roman"/>
            </a:endParaRPr>
          </a:p>
          <a:p>
            <a:pPr fontAlgn="auto">
              <a:spcBef>
                <a:spcPts val="35"/>
              </a:spcBef>
              <a:spcAft>
                <a:spcPts val="0"/>
              </a:spcAft>
              <a:defRPr/>
            </a:pPr>
            <a:endParaRPr sz="2500">
              <a:latin typeface="Times New Roman"/>
              <a:cs typeface="Times New Roman"/>
            </a:endParaRPr>
          </a:p>
          <a:p>
            <a:pPr marL="12700" fontAlgn="auto">
              <a:spcBef>
                <a:spcPts val="0"/>
              </a:spcBef>
              <a:spcAft>
                <a:spcPts val="0"/>
              </a:spcAft>
              <a:defRPr/>
            </a:pPr>
            <a:r>
              <a:rPr dirty="0">
                <a:solidFill>
                  <a:srgbClr val="484848"/>
                </a:solidFill>
                <a:latin typeface="Verdana"/>
                <a:cs typeface="Verdana"/>
              </a:rPr>
              <a:t>Im</a:t>
            </a:r>
            <a:r>
              <a:rPr spc="-15" dirty="0">
                <a:solidFill>
                  <a:srgbClr val="484848"/>
                </a:solidFill>
                <a:latin typeface="Verdana"/>
                <a:cs typeface="Verdana"/>
              </a:rPr>
              <a:t>p</a:t>
            </a:r>
            <a:r>
              <a:rPr spc="5" dirty="0">
                <a:solidFill>
                  <a:srgbClr val="484848"/>
                </a:solidFill>
                <a:latin typeface="Verdana"/>
                <a:cs typeface="Verdana"/>
              </a:rPr>
              <a:t>li</a:t>
            </a:r>
            <a:r>
              <a:rPr dirty="0">
                <a:solidFill>
                  <a:srgbClr val="484848"/>
                </a:solidFill>
                <a:latin typeface="Verdana"/>
                <a:cs typeface="Verdana"/>
              </a:rPr>
              <a:t>citly</a:t>
            </a:r>
            <a:r>
              <a:rPr dirty="0">
                <a:solidFill>
                  <a:srgbClr val="484848"/>
                </a:solidFill>
                <a:latin typeface="Times New Roman"/>
                <a:cs typeface="Times New Roman"/>
              </a:rPr>
              <a:t> </a:t>
            </a:r>
            <a:r>
              <a:rPr spc="-30" dirty="0">
                <a:solidFill>
                  <a:srgbClr val="484848"/>
                </a:solidFill>
                <a:latin typeface="Times New Roman"/>
                <a:cs typeface="Times New Roman"/>
              </a:rPr>
              <a:t> </a:t>
            </a:r>
            <a:r>
              <a:rPr dirty="0">
                <a:solidFill>
                  <a:srgbClr val="484848"/>
                </a:solidFill>
                <a:latin typeface="Verdana"/>
                <a:cs typeface="Verdana"/>
              </a:rPr>
              <a:t>ty</a:t>
            </a:r>
            <a:r>
              <a:rPr spc="-10" dirty="0">
                <a:solidFill>
                  <a:srgbClr val="484848"/>
                </a:solidFill>
                <a:latin typeface="Verdana"/>
                <a:cs typeface="Verdana"/>
              </a:rPr>
              <a:t>p</a:t>
            </a:r>
            <a:r>
              <a:rPr spc="-5" dirty="0">
                <a:solidFill>
                  <a:srgbClr val="484848"/>
                </a:solidFill>
                <a:latin typeface="Verdana"/>
                <a:cs typeface="Verdana"/>
              </a:rPr>
              <a:t>e</a:t>
            </a:r>
            <a:r>
              <a:rPr dirty="0">
                <a:solidFill>
                  <a:srgbClr val="484848"/>
                </a:solidFill>
                <a:latin typeface="Verdana"/>
                <a:cs typeface="Verdana"/>
              </a:rPr>
              <a:t>d</a:t>
            </a:r>
            <a:r>
              <a:rPr dirty="0">
                <a:solidFill>
                  <a:srgbClr val="484848"/>
                </a:solidFill>
                <a:latin typeface="Times New Roman"/>
                <a:cs typeface="Times New Roman"/>
              </a:rPr>
              <a:t> </a:t>
            </a:r>
            <a:r>
              <a:rPr spc="-45" dirty="0">
                <a:solidFill>
                  <a:srgbClr val="484848"/>
                </a:solidFill>
                <a:latin typeface="Times New Roman"/>
                <a:cs typeface="Times New Roman"/>
              </a:rPr>
              <a:t> </a:t>
            </a:r>
            <a:r>
              <a:rPr dirty="0">
                <a:solidFill>
                  <a:srgbClr val="484848"/>
                </a:solidFill>
                <a:latin typeface="Verdana"/>
                <a:cs typeface="Verdana"/>
              </a:rPr>
              <a:t>varia</a:t>
            </a:r>
            <a:r>
              <a:rPr spc="-15" dirty="0">
                <a:solidFill>
                  <a:srgbClr val="484848"/>
                </a:solidFill>
                <a:latin typeface="Verdana"/>
                <a:cs typeface="Verdana"/>
              </a:rPr>
              <a:t>b</a:t>
            </a:r>
            <a:r>
              <a:rPr spc="5" dirty="0">
                <a:solidFill>
                  <a:srgbClr val="484848"/>
                </a:solidFill>
                <a:latin typeface="Verdana"/>
                <a:cs typeface="Verdana"/>
              </a:rPr>
              <a:t>l</a:t>
            </a:r>
            <a:r>
              <a:rPr dirty="0">
                <a:solidFill>
                  <a:srgbClr val="484848"/>
                </a:solidFill>
                <a:latin typeface="Verdana"/>
                <a:cs typeface="Verdana"/>
              </a:rPr>
              <a:t>e</a:t>
            </a:r>
            <a:r>
              <a:rPr dirty="0">
                <a:solidFill>
                  <a:srgbClr val="484848"/>
                </a:solidFill>
                <a:latin typeface="Times New Roman"/>
                <a:cs typeface="Times New Roman"/>
              </a:rPr>
              <a:t> </a:t>
            </a:r>
            <a:r>
              <a:rPr spc="-35" dirty="0">
                <a:solidFill>
                  <a:srgbClr val="484848"/>
                </a:solidFill>
                <a:latin typeface="Times New Roman"/>
                <a:cs typeface="Times New Roman"/>
              </a:rPr>
              <a:t> </a:t>
            </a:r>
            <a:r>
              <a:rPr dirty="0">
                <a:solidFill>
                  <a:srgbClr val="484848"/>
                </a:solidFill>
                <a:latin typeface="Verdana"/>
                <a:cs typeface="Verdana"/>
              </a:rPr>
              <a:t>-</a:t>
            </a:r>
            <a:r>
              <a:rPr dirty="0">
                <a:solidFill>
                  <a:srgbClr val="484848"/>
                </a:solidFill>
                <a:latin typeface="Times New Roman"/>
                <a:cs typeface="Times New Roman"/>
              </a:rPr>
              <a:t> </a:t>
            </a:r>
            <a:r>
              <a:rPr spc="-40" dirty="0">
                <a:solidFill>
                  <a:srgbClr val="484848"/>
                </a:solidFill>
                <a:latin typeface="Times New Roman"/>
                <a:cs typeface="Times New Roman"/>
              </a:rPr>
              <a:t> </a:t>
            </a:r>
            <a:r>
              <a:rPr spc="-5" dirty="0">
                <a:solidFill>
                  <a:srgbClr val="C6244E"/>
                </a:solidFill>
                <a:latin typeface="Courier New"/>
                <a:cs typeface="Courier New"/>
              </a:rPr>
              <a:t>va</a:t>
            </a:r>
            <a:r>
              <a:rPr dirty="0">
                <a:solidFill>
                  <a:srgbClr val="C6244E"/>
                </a:solidFill>
                <a:latin typeface="Courier New"/>
                <a:cs typeface="Courier New"/>
              </a:rPr>
              <a:t>r</a:t>
            </a:r>
            <a:r>
              <a:rPr dirty="0">
                <a:solidFill>
                  <a:srgbClr val="C6244E"/>
                </a:solidFill>
                <a:latin typeface="Times New Roman"/>
                <a:cs typeface="Times New Roman"/>
              </a:rPr>
              <a:t> </a:t>
            </a:r>
            <a:r>
              <a:rPr spc="-50" dirty="0">
                <a:solidFill>
                  <a:srgbClr val="C6244E"/>
                </a:solidFill>
                <a:latin typeface="Times New Roman"/>
                <a:cs typeface="Times New Roman"/>
              </a:rPr>
              <a:t> </a:t>
            </a:r>
            <a:r>
              <a:rPr spc="-5" dirty="0">
                <a:solidFill>
                  <a:srgbClr val="484848"/>
                </a:solidFill>
                <a:latin typeface="Verdana"/>
                <a:cs typeface="Verdana"/>
              </a:rPr>
              <a:t>ca</a:t>
            </a:r>
            <a:r>
              <a:rPr dirty="0">
                <a:solidFill>
                  <a:srgbClr val="484848"/>
                </a:solidFill>
                <a:latin typeface="Verdana"/>
                <a:cs typeface="Verdana"/>
              </a:rPr>
              <a:t>n</a:t>
            </a:r>
            <a:r>
              <a:rPr dirty="0">
                <a:solidFill>
                  <a:srgbClr val="484848"/>
                </a:solidFill>
                <a:latin typeface="Times New Roman"/>
                <a:cs typeface="Times New Roman"/>
              </a:rPr>
              <a:t> </a:t>
            </a:r>
            <a:r>
              <a:rPr spc="-40" dirty="0">
                <a:solidFill>
                  <a:srgbClr val="484848"/>
                </a:solidFill>
                <a:latin typeface="Times New Roman"/>
                <a:cs typeface="Times New Roman"/>
              </a:rPr>
              <a:t> </a:t>
            </a:r>
            <a:r>
              <a:rPr spc="-10" dirty="0">
                <a:solidFill>
                  <a:srgbClr val="484848"/>
                </a:solidFill>
                <a:latin typeface="Verdana"/>
                <a:cs typeface="Verdana"/>
              </a:rPr>
              <a:t>b</a:t>
            </a:r>
            <a:r>
              <a:rPr dirty="0">
                <a:solidFill>
                  <a:srgbClr val="484848"/>
                </a:solidFill>
                <a:latin typeface="Verdana"/>
                <a:cs typeface="Verdana"/>
              </a:rPr>
              <a:t>e</a:t>
            </a:r>
            <a:r>
              <a:rPr dirty="0">
                <a:solidFill>
                  <a:srgbClr val="484848"/>
                </a:solidFill>
                <a:latin typeface="Times New Roman"/>
                <a:cs typeface="Times New Roman"/>
              </a:rPr>
              <a:t> </a:t>
            </a:r>
            <a:r>
              <a:rPr spc="-45" dirty="0">
                <a:solidFill>
                  <a:srgbClr val="484848"/>
                </a:solidFill>
                <a:latin typeface="Times New Roman"/>
                <a:cs typeface="Times New Roman"/>
              </a:rPr>
              <a:t> </a:t>
            </a:r>
            <a:r>
              <a:rPr dirty="0">
                <a:solidFill>
                  <a:srgbClr val="484848"/>
                </a:solidFill>
                <a:latin typeface="Verdana"/>
                <a:cs typeface="Verdana"/>
              </a:rPr>
              <a:t>used</a:t>
            </a:r>
            <a:r>
              <a:rPr dirty="0">
                <a:solidFill>
                  <a:srgbClr val="484848"/>
                </a:solidFill>
                <a:latin typeface="Times New Roman"/>
                <a:cs typeface="Times New Roman"/>
              </a:rPr>
              <a:t> </a:t>
            </a:r>
            <a:r>
              <a:rPr spc="-55" dirty="0">
                <a:solidFill>
                  <a:srgbClr val="484848"/>
                </a:solidFill>
                <a:latin typeface="Times New Roman"/>
                <a:cs typeface="Times New Roman"/>
              </a:rPr>
              <a:t> </a:t>
            </a:r>
            <a:r>
              <a:rPr spc="-5" dirty="0">
                <a:solidFill>
                  <a:srgbClr val="484848"/>
                </a:solidFill>
                <a:latin typeface="Verdana"/>
                <a:cs typeface="Verdana"/>
              </a:rPr>
              <a:t>t</a:t>
            </a:r>
            <a:r>
              <a:rPr dirty="0">
                <a:solidFill>
                  <a:srgbClr val="484848"/>
                </a:solidFill>
                <a:latin typeface="Verdana"/>
                <a:cs typeface="Verdana"/>
              </a:rPr>
              <a:t>o</a:t>
            </a:r>
            <a:r>
              <a:rPr dirty="0">
                <a:solidFill>
                  <a:srgbClr val="484848"/>
                </a:solidFill>
                <a:latin typeface="Times New Roman"/>
                <a:cs typeface="Times New Roman"/>
              </a:rPr>
              <a:t> </a:t>
            </a:r>
            <a:r>
              <a:rPr spc="-40" dirty="0">
                <a:solidFill>
                  <a:srgbClr val="484848"/>
                </a:solidFill>
                <a:latin typeface="Times New Roman"/>
                <a:cs typeface="Times New Roman"/>
              </a:rPr>
              <a:t> </a:t>
            </a:r>
            <a:r>
              <a:rPr dirty="0">
                <a:solidFill>
                  <a:srgbClr val="484848"/>
                </a:solidFill>
                <a:latin typeface="Verdana"/>
                <a:cs typeface="Verdana"/>
              </a:rPr>
              <a:t>hold</a:t>
            </a:r>
            <a:r>
              <a:rPr dirty="0">
                <a:solidFill>
                  <a:srgbClr val="484848"/>
                </a:solidFill>
                <a:latin typeface="Times New Roman"/>
                <a:cs typeface="Times New Roman"/>
              </a:rPr>
              <a:t> </a:t>
            </a:r>
            <a:r>
              <a:rPr spc="-30" dirty="0">
                <a:solidFill>
                  <a:srgbClr val="484848"/>
                </a:solidFill>
                <a:latin typeface="Times New Roman"/>
                <a:cs typeface="Times New Roman"/>
              </a:rPr>
              <a:t> </a:t>
            </a:r>
            <a:r>
              <a:rPr dirty="0">
                <a:solidFill>
                  <a:srgbClr val="484848"/>
                </a:solidFill>
                <a:latin typeface="Verdana"/>
                <a:cs typeface="Verdana"/>
              </a:rPr>
              <a:t>the</a:t>
            </a:r>
            <a:r>
              <a:rPr dirty="0">
                <a:solidFill>
                  <a:srgbClr val="484848"/>
                </a:solidFill>
                <a:latin typeface="Times New Roman"/>
                <a:cs typeface="Times New Roman"/>
              </a:rPr>
              <a:t> </a:t>
            </a:r>
            <a:r>
              <a:rPr spc="-45" dirty="0">
                <a:solidFill>
                  <a:srgbClr val="484848"/>
                </a:solidFill>
                <a:latin typeface="Times New Roman"/>
                <a:cs typeface="Times New Roman"/>
              </a:rPr>
              <a:t> </a:t>
            </a:r>
            <a:r>
              <a:rPr dirty="0">
                <a:solidFill>
                  <a:srgbClr val="484848"/>
                </a:solidFill>
                <a:latin typeface="Verdana"/>
                <a:cs typeface="Verdana"/>
              </a:rPr>
              <a:t>r</a:t>
            </a:r>
            <a:r>
              <a:rPr spc="-5" dirty="0">
                <a:solidFill>
                  <a:srgbClr val="484848"/>
                </a:solidFill>
                <a:latin typeface="Verdana"/>
                <a:cs typeface="Verdana"/>
              </a:rPr>
              <a:t>e</a:t>
            </a:r>
            <a:r>
              <a:rPr dirty="0">
                <a:solidFill>
                  <a:srgbClr val="484848"/>
                </a:solidFill>
                <a:latin typeface="Verdana"/>
                <a:cs typeface="Verdana"/>
              </a:rPr>
              <a:t>su</a:t>
            </a:r>
            <a:r>
              <a:rPr spc="5" dirty="0">
                <a:solidFill>
                  <a:srgbClr val="484848"/>
                </a:solidFill>
                <a:latin typeface="Verdana"/>
                <a:cs typeface="Verdana"/>
              </a:rPr>
              <a:t>l</a:t>
            </a:r>
            <a:r>
              <a:rPr dirty="0">
                <a:solidFill>
                  <a:srgbClr val="484848"/>
                </a:solidFill>
                <a:latin typeface="Verdana"/>
                <a:cs typeface="Verdana"/>
              </a:rPr>
              <a:t>t</a:t>
            </a:r>
            <a:r>
              <a:rPr dirty="0">
                <a:solidFill>
                  <a:srgbClr val="484848"/>
                </a:solidFill>
                <a:latin typeface="Times New Roman"/>
                <a:cs typeface="Times New Roman"/>
              </a:rPr>
              <a:t> </a:t>
            </a:r>
            <a:r>
              <a:rPr spc="-40" dirty="0">
                <a:solidFill>
                  <a:srgbClr val="484848"/>
                </a:solidFill>
                <a:latin typeface="Times New Roman"/>
                <a:cs typeface="Times New Roman"/>
              </a:rPr>
              <a:t> </a:t>
            </a:r>
            <a:r>
              <a:rPr spc="-5" dirty="0">
                <a:solidFill>
                  <a:srgbClr val="484848"/>
                </a:solidFill>
                <a:latin typeface="Verdana"/>
                <a:cs typeface="Verdana"/>
              </a:rPr>
              <a:t>o</a:t>
            </a:r>
            <a:r>
              <a:rPr dirty="0">
                <a:solidFill>
                  <a:srgbClr val="484848"/>
                </a:solidFill>
                <a:latin typeface="Verdana"/>
                <a:cs typeface="Verdana"/>
              </a:rPr>
              <a:t>f</a:t>
            </a:r>
            <a:r>
              <a:rPr dirty="0">
                <a:solidFill>
                  <a:srgbClr val="484848"/>
                </a:solidFill>
                <a:latin typeface="Times New Roman"/>
                <a:cs typeface="Times New Roman"/>
              </a:rPr>
              <a:t> </a:t>
            </a:r>
            <a:r>
              <a:rPr spc="-35" dirty="0">
                <a:solidFill>
                  <a:srgbClr val="484848"/>
                </a:solidFill>
                <a:latin typeface="Times New Roman"/>
                <a:cs typeface="Times New Roman"/>
              </a:rPr>
              <a:t> </a:t>
            </a:r>
            <a:r>
              <a:rPr dirty="0">
                <a:solidFill>
                  <a:srgbClr val="484848"/>
                </a:solidFill>
                <a:latin typeface="Verdana"/>
                <a:cs typeface="Verdana"/>
              </a:rPr>
              <a:t>the</a:t>
            </a:r>
            <a:endParaRPr>
              <a:latin typeface="Verdana"/>
              <a:cs typeface="Verdana"/>
            </a:endParaRPr>
          </a:p>
          <a:p>
            <a:pPr marL="241300" fontAlgn="auto">
              <a:spcBef>
                <a:spcPts val="1300"/>
              </a:spcBef>
              <a:spcAft>
                <a:spcPts val="0"/>
              </a:spcAft>
              <a:defRPr/>
            </a:pPr>
            <a:r>
              <a:rPr spc="-10" dirty="0">
                <a:solidFill>
                  <a:srgbClr val="484848"/>
                </a:solidFill>
                <a:latin typeface="Verdana"/>
                <a:cs typeface="Verdana"/>
              </a:rPr>
              <a:t>LINQ</a:t>
            </a:r>
            <a:r>
              <a:rPr spc="180" dirty="0">
                <a:solidFill>
                  <a:srgbClr val="484848"/>
                </a:solidFill>
                <a:latin typeface="Times New Roman"/>
                <a:cs typeface="Times New Roman"/>
              </a:rPr>
              <a:t> </a:t>
            </a:r>
            <a:r>
              <a:rPr spc="-10" dirty="0">
                <a:solidFill>
                  <a:srgbClr val="484848"/>
                </a:solidFill>
                <a:latin typeface="Verdana"/>
                <a:cs typeface="Verdana"/>
              </a:rPr>
              <a:t>quer</a:t>
            </a:r>
            <a:r>
              <a:rPr spc="-20" dirty="0">
                <a:solidFill>
                  <a:srgbClr val="484848"/>
                </a:solidFill>
                <a:latin typeface="Verdana"/>
                <a:cs typeface="Verdana"/>
              </a:rPr>
              <a:t>y</a:t>
            </a:r>
            <a:r>
              <a:rPr spc="-10" dirty="0">
                <a:solidFill>
                  <a:srgbClr val="484848"/>
                </a:solidFill>
                <a:latin typeface="Verdana"/>
                <a:cs typeface="Verdana"/>
              </a:rPr>
              <a:t>.</a:t>
            </a:r>
            <a:endParaRPr>
              <a:latin typeface="Verdana"/>
              <a:cs typeface="Verdana"/>
            </a:endParaRPr>
          </a:p>
        </p:txBody>
      </p:sp>
    </p:spTree>
    <p:extLst>
      <p:ext uri="{BB962C8B-B14F-4D97-AF65-F5344CB8AC3E}">
        <p14:creationId xmlns:p14="http://schemas.microsoft.com/office/powerpoint/2010/main" val="67151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264443" y="596106"/>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rics</a:t>
            </a:r>
            <a:r>
              <a:rPr sz="4400" spc="120" dirty="0">
                <a:latin typeface="Times New Roman"/>
                <a:cs typeface="Times New Roman"/>
              </a:rPr>
              <a:t> </a:t>
            </a:r>
            <a:r>
              <a:rPr sz="4400" spc="-25" dirty="0"/>
              <a:t>O</a:t>
            </a:r>
            <a:r>
              <a:rPr sz="4400" dirty="0"/>
              <a:t>verview</a:t>
            </a:r>
            <a:endParaRPr sz="4400">
              <a:latin typeface="Times New Roman"/>
              <a:cs typeface="Times New Roman"/>
            </a:endParaRPr>
          </a:p>
        </p:txBody>
      </p:sp>
      <p:sp>
        <p:nvSpPr>
          <p:cNvPr id="3" name="object 3"/>
          <p:cNvSpPr txBox="1"/>
          <p:nvPr/>
        </p:nvSpPr>
        <p:spPr>
          <a:xfrm>
            <a:off x="1264443" y="1951831"/>
            <a:ext cx="7551738" cy="501173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400">
                <a:latin typeface="Arial" charset="0"/>
              </a:rPr>
              <a:t>Generics</a:t>
            </a:r>
            <a:r>
              <a:rPr lang="en-US" sz="2400">
                <a:latin typeface="Times New Roman" pitchFamily="18" charset="0"/>
                <a:cs typeface="Times New Roman" pitchFamily="18" charset="0"/>
              </a:rPr>
              <a:t> </a:t>
            </a:r>
            <a:r>
              <a:rPr lang="en-US" sz="2400">
                <a:latin typeface="Arial" charset="0"/>
              </a:rPr>
              <a:t>introduce</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.NET</a:t>
            </a:r>
            <a:r>
              <a:rPr lang="en-US" sz="2400">
                <a:latin typeface="Times New Roman" pitchFamily="18" charset="0"/>
                <a:cs typeface="Times New Roman" pitchFamily="18" charset="0"/>
              </a:rPr>
              <a:t> </a:t>
            </a:r>
            <a:r>
              <a:rPr lang="en-US" sz="2400">
                <a:latin typeface="Arial" charset="0"/>
              </a:rPr>
              <a:t>Framework</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concept</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parameters,</a:t>
            </a:r>
            <a:r>
              <a:rPr lang="en-US" sz="2400">
                <a:latin typeface="Times New Roman" pitchFamily="18" charset="0"/>
                <a:cs typeface="Times New Roman" pitchFamily="18" charset="0"/>
              </a:rPr>
              <a:t> </a:t>
            </a:r>
            <a:r>
              <a:rPr lang="en-US" sz="2400">
                <a:latin typeface="Arial" charset="0"/>
              </a:rPr>
              <a:t>which</a:t>
            </a:r>
            <a:r>
              <a:rPr lang="en-US" sz="2400">
                <a:latin typeface="Times New Roman" pitchFamily="18" charset="0"/>
                <a:cs typeface="Times New Roman" pitchFamily="18" charset="0"/>
              </a:rPr>
              <a:t> </a:t>
            </a:r>
            <a:r>
              <a:rPr lang="en-US" sz="2400">
                <a:latin typeface="Arial" charset="0"/>
              </a:rPr>
              <a:t>make</a:t>
            </a:r>
            <a:r>
              <a:rPr lang="en-US" sz="2400">
                <a:latin typeface="Times New Roman" pitchFamily="18" charset="0"/>
                <a:cs typeface="Times New Roman" pitchFamily="18" charset="0"/>
              </a:rPr>
              <a:t> </a:t>
            </a:r>
            <a:r>
              <a:rPr lang="en-US" sz="2400">
                <a:latin typeface="Arial" charset="0"/>
              </a:rPr>
              <a:t>it</a:t>
            </a:r>
            <a:r>
              <a:rPr lang="en-US" sz="2400">
                <a:latin typeface="Times New Roman" pitchFamily="18" charset="0"/>
                <a:cs typeface="Times New Roman" pitchFamily="18" charset="0"/>
              </a:rPr>
              <a:t> </a:t>
            </a:r>
            <a:r>
              <a:rPr lang="en-US" sz="2400">
                <a:latin typeface="Arial" charset="0"/>
              </a:rPr>
              <a:t>possible</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design</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methods</a:t>
            </a:r>
            <a:r>
              <a:rPr lang="en-US" sz="2400">
                <a:latin typeface="Times New Roman" pitchFamily="18" charset="0"/>
                <a:cs typeface="Times New Roman" pitchFamily="18" charset="0"/>
              </a:rPr>
              <a:t> </a:t>
            </a:r>
            <a:r>
              <a:rPr lang="en-US" sz="2400">
                <a:latin typeface="Arial" charset="0"/>
              </a:rPr>
              <a:t>that</a:t>
            </a:r>
            <a:r>
              <a:rPr lang="en-US" sz="2400">
                <a:latin typeface="Times New Roman" pitchFamily="18" charset="0"/>
                <a:cs typeface="Times New Roman" pitchFamily="18" charset="0"/>
              </a:rPr>
              <a:t> </a:t>
            </a:r>
            <a:r>
              <a:rPr lang="en-US" sz="2400">
                <a:latin typeface="Arial" charset="0"/>
              </a:rPr>
              <a:t>defer</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specification</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one</a:t>
            </a:r>
            <a:r>
              <a:rPr lang="en-US" sz="2400">
                <a:latin typeface="Times New Roman" pitchFamily="18" charset="0"/>
                <a:cs typeface="Times New Roman" pitchFamily="18" charset="0"/>
              </a:rPr>
              <a:t> </a:t>
            </a:r>
            <a:r>
              <a:rPr lang="en-US" sz="2400">
                <a:latin typeface="Arial" charset="0"/>
              </a:rPr>
              <a:t>or</a:t>
            </a:r>
            <a:r>
              <a:rPr lang="en-US" sz="2400">
                <a:latin typeface="Times New Roman" pitchFamily="18" charset="0"/>
                <a:cs typeface="Times New Roman" pitchFamily="18" charset="0"/>
              </a:rPr>
              <a:t> </a:t>
            </a:r>
            <a:r>
              <a:rPr lang="en-US" sz="2400">
                <a:latin typeface="Arial" charset="0"/>
              </a:rPr>
              <a:t>more</a:t>
            </a:r>
            <a:r>
              <a:rPr lang="en-US" sz="2400">
                <a:latin typeface="Times New Roman" pitchFamily="18" charset="0"/>
                <a:cs typeface="Times New Roman" pitchFamily="18" charset="0"/>
              </a:rPr>
              <a:t> </a:t>
            </a:r>
            <a:r>
              <a:rPr lang="en-US" sz="2400">
                <a:latin typeface="Arial" charset="0"/>
              </a:rPr>
              <a:t>types</a:t>
            </a:r>
            <a:r>
              <a:rPr lang="en-US" sz="2400">
                <a:latin typeface="Times New Roman" pitchFamily="18" charset="0"/>
                <a:cs typeface="Times New Roman" pitchFamily="18" charset="0"/>
              </a:rPr>
              <a:t> </a:t>
            </a:r>
            <a:r>
              <a:rPr lang="en-US" sz="2400">
                <a:latin typeface="Arial" charset="0"/>
              </a:rPr>
              <a:t>until</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class</a:t>
            </a:r>
            <a:r>
              <a:rPr lang="en-US" sz="2400">
                <a:latin typeface="Times New Roman" pitchFamily="18" charset="0"/>
                <a:cs typeface="Times New Roman" pitchFamily="18" charset="0"/>
              </a:rPr>
              <a:t> </a:t>
            </a:r>
            <a:r>
              <a:rPr lang="en-US" sz="2400">
                <a:latin typeface="Arial" charset="0"/>
              </a:rPr>
              <a:t>or</a:t>
            </a:r>
            <a:r>
              <a:rPr lang="en-US" sz="2400">
                <a:latin typeface="Times New Roman" pitchFamily="18" charset="0"/>
                <a:cs typeface="Times New Roman" pitchFamily="18" charset="0"/>
              </a:rPr>
              <a:t> </a:t>
            </a:r>
            <a:r>
              <a:rPr lang="en-US" sz="2400">
                <a:latin typeface="Arial" charset="0"/>
              </a:rPr>
              <a:t>method</a:t>
            </a:r>
            <a:r>
              <a:rPr lang="en-US" sz="2400">
                <a:latin typeface="Times New Roman" pitchFamily="18" charset="0"/>
                <a:cs typeface="Times New Roman" pitchFamily="18" charset="0"/>
              </a:rPr>
              <a:t> </a:t>
            </a:r>
            <a:r>
              <a:rPr lang="en-US" sz="2400">
                <a:latin typeface="Arial" charset="0"/>
              </a:rPr>
              <a:t>is</a:t>
            </a:r>
            <a:r>
              <a:rPr lang="en-US" sz="2400">
                <a:latin typeface="Times New Roman" pitchFamily="18" charset="0"/>
                <a:cs typeface="Times New Roman" pitchFamily="18" charset="0"/>
              </a:rPr>
              <a:t> </a:t>
            </a:r>
            <a:r>
              <a:rPr lang="en-US" sz="2400">
                <a:latin typeface="Arial" charset="0"/>
              </a:rPr>
              <a:t>declared</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instantiated</a:t>
            </a:r>
            <a:r>
              <a:rPr lang="en-US" sz="2400">
                <a:latin typeface="Times New Roman" pitchFamily="18" charset="0"/>
                <a:cs typeface="Times New Roman" pitchFamily="18" charset="0"/>
              </a:rPr>
              <a:t> </a:t>
            </a:r>
            <a:r>
              <a:rPr lang="en-US" sz="2400">
                <a:latin typeface="Arial" charset="0"/>
              </a:rPr>
              <a:t>by</a:t>
            </a:r>
            <a:r>
              <a:rPr lang="en-US" sz="2400">
                <a:latin typeface="Times New Roman" pitchFamily="18" charset="0"/>
                <a:cs typeface="Times New Roman" pitchFamily="18" charset="0"/>
              </a:rPr>
              <a:t> </a:t>
            </a:r>
            <a:r>
              <a:rPr lang="en-US" sz="2400">
                <a:latin typeface="Arial" charset="0"/>
              </a:rPr>
              <a:t>client</a:t>
            </a:r>
            <a:r>
              <a:rPr lang="en-US" sz="2400">
                <a:latin typeface="Times New Roman" pitchFamily="18" charset="0"/>
                <a:cs typeface="Times New Roman" pitchFamily="18" charset="0"/>
              </a:rPr>
              <a:t> </a:t>
            </a:r>
            <a:r>
              <a:rPr lang="en-US" sz="2400">
                <a:latin typeface="Arial" charset="0"/>
              </a:rPr>
              <a:t>code.</a:t>
            </a:r>
          </a:p>
          <a:p>
            <a:pPr>
              <a:spcBef>
                <a:spcPts val="63"/>
              </a:spcBef>
              <a:buClr>
                <a:srgbClr val="D24716"/>
              </a:buClr>
              <a:buFont typeface="Wingdings 2" pitchFamily="18" charset="2"/>
              <a:buChar char=""/>
            </a:pPr>
            <a:endParaRPr lang="en-US" sz="3500">
              <a:latin typeface="Times New Roman" pitchFamily="18" charset="0"/>
              <a:cs typeface="Times New Roman" pitchFamily="18" charset="0"/>
            </a:endParaRPr>
          </a:p>
          <a:p>
            <a:pPr>
              <a:buClr>
                <a:srgbClr val="D24716"/>
              </a:buClr>
              <a:buSzPct val="85000"/>
              <a:buFont typeface="Wingdings 2" pitchFamily="18" charset="2"/>
              <a:buChar char=""/>
            </a:pPr>
            <a:r>
              <a:rPr lang="en-US" sz="2400">
                <a:latin typeface="Arial" charset="0"/>
              </a:rPr>
              <a:t>The</a:t>
            </a:r>
            <a:r>
              <a:rPr lang="en-US" sz="2400">
                <a:latin typeface="Times New Roman" pitchFamily="18" charset="0"/>
                <a:cs typeface="Times New Roman" pitchFamily="18" charset="0"/>
              </a:rPr>
              <a:t> </a:t>
            </a:r>
            <a:r>
              <a:rPr lang="en-US" sz="2400">
                <a:latin typeface="Arial" charset="0"/>
              </a:rPr>
              <a:t>.NET</a:t>
            </a:r>
            <a:r>
              <a:rPr lang="en-US" sz="2400">
                <a:latin typeface="Times New Roman" pitchFamily="18" charset="0"/>
                <a:cs typeface="Times New Roman" pitchFamily="18" charset="0"/>
              </a:rPr>
              <a:t> </a:t>
            </a:r>
            <a:r>
              <a:rPr lang="en-US" sz="2400">
                <a:latin typeface="Arial" charset="0"/>
              </a:rPr>
              <a:t>Framework</a:t>
            </a:r>
            <a:r>
              <a:rPr lang="en-US" sz="2400">
                <a:latin typeface="Times New Roman" pitchFamily="18" charset="0"/>
                <a:cs typeface="Times New Roman" pitchFamily="18" charset="0"/>
              </a:rPr>
              <a:t> </a:t>
            </a:r>
            <a:r>
              <a:rPr lang="en-US" sz="2400">
                <a:latin typeface="Arial" charset="0"/>
              </a:rPr>
              <a:t>class</a:t>
            </a:r>
            <a:r>
              <a:rPr lang="en-US" sz="2400">
                <a:latin typeface="Times New Roman" pitchFamily="18" charset="0"/>
                <a:cs typeface="Times New Roman" pitchFamily="18" charset="0"/>
              </a:rPr>
              <a:t> </a:t>
            </a:r>
            <a:r>
              <a:rPr lang="en-US" sz="2400">
                <a:latin typeface="Arial" charset="0"/>
              </a:rPr>
              <a:t>library</a:t>
            </a:r>
            <a:r>
              <a:rPr lang="en-US" sz="2400">
                <a:latin typeface="Times New Roman" pitchFamily="18" charset="0"/>
                <a:cs typeface="Times New Roman" pitchFamily="18" charset="0"/>
              </a:rPr>
              <a:t> </a:t>
            </a:r>
            <a:r>
              <a:rPr lang="en-US" sz="2400">
                <a:latin typeface="Arial" charset="0"/>
              </a:rPr>
              <a:t>contains</a:t>
            </a:r>
            <a:r>
              <a:rPr lang="en-US" sz="2400">
                <a:latin typeface="Times New Roman" pitchFamily="18" charset="0"/>
                <a:cs typeface="Times New Roman" pitchFamily="18" charset="0"/>
              </a:rPr>
              <a:t> </a:t>
            </a:r>
            <a:r>
              <a:rPr lang="en-US" sz="2400">
                <a:latin typeface="Arial" charset="0"/>
              </a:rPr>
              <a:t>several</a:t>
            </a:r>
            <a:r>
              <a:rPr lang="en-US" sz="2400">
                <a:latin typeface="Times New Roman" pitchFamily="18" charset="0"/>
                <a:cs typeface="Times New Roman" pitchFamily="18" charset="0"/>
              </a:rPr>
              <a:t> </a:t>
            </a:r>
            <a:r>
              <a:rPr lang="en-US" sz="2400">
                <a:latin typeface="Arial" charset="0"/>
              </a:rPr>
              <a:t>new</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collection</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in</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b="1">
                <a:latin typeface="Arial" charset="0"/>
              </a:rPr>
              <a:t>System.Collections.Generic</a:t>
            </a:r>
            <a:r>
              <a:rPr lang="en-US" sz="2400" b="1">
                <a:latin typeface="Times New Roman" pitchFamily="18" charset="0"/>
                <a:cs typeface="Times New Roman" pitchFamily="18" charset="0"/>
              </a:rPr>
              <a:t> </a:t>
            </a:r>
            <a:r>
              <a:rPr lang="en-US" sz="2400">
                <a:latin typeface="Arial" charset="0"/>
              </a:rPr>
              <a:t>namespace.</a:t>
            </a:r>
          </a:p>
          <a:p>
            <a:pPr>
              <a:buClr>
                <a:srgbClr val="D24716"/>
              </a:buClr>
              <a:buFont typeface="Wingdings 2" pitchFamily="18" charset="2"/>
              <a:buChar char=""/>
            </a:pPr>
            <a:endParaRPr lang="en-US" sz="3500">
              <a:latin typeface="Times New Roman" pitchFamily="18" charset="0"/>
              <a:cs typeface="Times New Roman" pitchFamily="18" charset="0"/>
            </a:endParaRPr>
          </a:p>
          <a:p>
            <a:pPr>
              <a:buClr>
                <a:srgbClr val="D24716"/>
              </a:buClr>
              <a:buSzPct val="85000"/>
              <a:buFont typeface="Wingdings 2" pitchFamily="18" charset="2"/>
              <a:buChar char=""/>
            </a:pPr>
            <a:r>
              <a:rPr lang="en-US" sz="2400">
                <a:latin typeface="Arial" charset="0"/>
              </a:rPr>
              <a:t>Generics</a:t>
            </a:r>
            <a:r>
              <a:rPr lang="en-US" sz="2400">
                <a:latin typeface="Times New Roman" pitchFamily="18" charset="0"/>
                <a:cs typeface="Times New Roman" pitchFamily="18" charset="0"/>
              </a:rPr>
              <a:t> </a:t>
            </a:r>
            <a:r>
              <a:rPr lang="en-US" sz="2400">
                <a:latin typeface="Arial" charset="0"/>
              </a:rPr>
              <a:t>allow</a:t>
            </a:r>
            <a:r>
              <a:rPr lang="en-US" sz="2400">
                <a:latin typeface="Times New Roman" pitchFamily="18" charset="0"/>
                <a:cs typeface="Times New Roman" pitchFamily="18" charset="0"/>
              </a:rPr>
              <a:t> </a:t>
            </a:r>
            <a:r>
              <a:rPr lang="en-US" sz="2400">
                <a:latin typeface="Arial" charset="0"/>
              </a:rPr>
              <a:t>you</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define</a:t>
            </a:r>
            <a:r>
              <a:rPr lang="en-US" sz="2400">
                <a:latin typeface="Times New Roman" pitchFamily="18" charset="0"/>
                <a:cs typeface="Times New Roman" pitchFamily="18" charset="0"/>
              </a:rPr>
              <a:t> </a:t>
            </a:r>
            <a:r>
              <a:rPr lang="en-US" sz="2400">
                <a:latin typeface="Arial" charset="0"/>
              </a:rPr>
              <a:t>type-safe</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without</a:t>
            </a:r>
            <a:r>
              <a:rPr lang="en-US" sz="2400">
                <a:latin typeface="Times New Roman" pitchFamily="18" charset="0"/>
                <a:cs typeface="Times New Roman" pitchFamily="18" charset="0"/>
              </a:rPr>
              <a:t> </a:t>
            </a:r>
            <a:r>
              <a:rPr lang="en-US" sz="2400">
                <a:latin typeface="Arial" charset="0"/>
              </a:rPr>
              <a:t>compromising</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safety,</a:t>
            </a:r>
            <a:r>
              <a:rPr lang="en-US" sz="2400">
                <a:latin typeface="Times New Roman" pitchFamily="18" charset="0"/>
                <a:cs typeface="Times New Roman" pitchFamily="18" charset="0"/>
              </a:rPr>
              <a:t> </a:t>
            </a:r>
            <a:r>
              <a:rPr lang="en-US" sz="2400">
                <a:latin typeface="Arial" charset="0"/>
              </a:rPr>
              <a:t>performance,</a:t>
            </a:r>
            <a:r>
              <a:rPr lang="en-US" sz="2400">
                <a:latin typeface="Times New Roman" pitchFamily="18" charset="0"/>
                <a:cs typeface="Times New Roman" pitchFamily="18" charset="0"/>
              </a:rPr>
              <a:t> </a:t>
            </a:r>
            <a:r>
              <a:rPr lang="en-US" sz="2400">
                <a:latin typeface="Arial" charset="0"/>
              </a:rPr>
              <a:t>or</a:t>
            </a:r>
            <a:r>
              <a:rPr lang="en-US" sz="2400">
                <a:latin typeface="Times New Roman" pitchFamily="18" charset="0"/>
                <a:cs typeface="Times New Roman" pitchFamily="18" charset="0"/>
              </a:rPr>
              <a:t> </a:t>
            </a:r>
            <a:r>
              <a:rPr lang="en-US" sz="2400">
                <a:latin typeface="Arial" charset="0"/>
              </a:rPr>
              <a:t>productivity.</a:t>
            </a:r>
          </a:p>
        </p:txBody>
      </p:sp>
    </p:spTree>
    <p:extLst>
      <p:ext uri="{BB962C8B-B14F-4D97-AF65-F5344CB8AC3E}">
        <p14:creationId xmlns:p14="http://schemas.microsoft.com/office/powerpoint/2010/main" val="327243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430337" y="2110581"/>
            <a:ext cx="7219950" cy="2708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3" name="object 3"/>
          <p:cNvSpPr>
            <a:spLocks noChangeArrowheads="1"/>
          </p:cNvSpPr>
          <p:nvPr/>
        </p:nvSpPr>
        <p:spPr bwMode="auto">
          <a:xfrm>
            <a:off x="1430337" y="4758531"/>
            <a:ext cx="7219950" cy="6905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1976094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189831" y="2386012"/>
            <a:ext cx="7700962" cy="2787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290691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532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082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544320" eaLnBrk="1" fontAlgn="auto" hangingPunct="1">
              <a:spcBef>
                <a:spcPts val="0"/>
              </a:spcBef>
              <a:spcAft>
                <a:spcPts val="0"/>
              </a:spcAft>
              <a:defRPr/>
            </a:pPr>
            <a:r>
              <a:rPr spc="-5" dirty="0"/>
              <a:t>L</a:t>
            </a:r>
            <a:r>
              <a:rPr dirty="0"/>
              <a:t>i</a:t>
            </a:r>
            <a:r>
              <a:rPr spc="-5" dirty="0"/>
              <a:t>n</a:t>
            </a:r>
            <a:r>
              <a:rPr dirty="0"/>
              <a:t>q</a:t>
            </a:r>
            <a:r>
              <a:rPr spc="-55" dirty="0">
                <a:latin typeface="Times New Roman"/>
                <a:cs typeface="Times New Roman"/>
              </a:rPr>
              <a:t> </a:t>
            </a:r>
            <a:r>
              <a:rPr spc="-25" dirty="0"/>
              <a:t>c</a:t>
            </a:r>
            <a:r>
              <a:rPr dirty="0"/>
              <a:t>an</a:t>
            </a:r>
            <a:r>
              <a:rPr spc="-85" dirty="0">
                <a:latin typeface="Times New Roman"/>
                <a:cs typeface="Times New Roman"/>
              </a:rPr>
              <a:t> </a:t>
            </a:r>
            <a:r>
              <a:rPr spc="-5" dirty="0"/>
              <a:t>d</a:t>
            </a:r>
            <a:r>
              <a:rPr dirty="0"/>
              <a:t>o</a:t>
            </a:r>
            <a:r>
              <a:rPr spc="-80" dirty="0">
                <a:latin typeface="Times New Roman"/>
                <a:cs typeface="Times New Roman"/>
              </a:rPr>
              <a:t> </a:t>
            </a:r>
            <a:r>
              <a:rPr dirty="0"/>
              <a:t>mo</a:t>
            </a:r>
            <a:r>
              <a:rPr spc="-30" dirty="0"/>
              <a:t>r</a:t>
            </a:r>
            <a:r>
              <a:rPr dirty="0"/>
              <a:t>e</a:t>
            </a:r>
            <a:r>
              <a:rPr spc="-90" dirty="0">
                <a:latin typeface="Times New Roman"/>
                <a:cs typeface="Times New Roman"/>
              </a:rPr>
              <a:t> </a:t>
            </a:r>
            <a:r>
              <a:rPr dirty="0"/>
              <a:t>than</a:t>
            </a:r>
            <a:r>
              <a:rPr spc="-65" dirty="0">
                <a:latin typeface="Times New Roman"/>
                <a:cs typeface="Times New Roman"/>
              </a:rPr>
              <a:t> </a:t>
            </a:r>
            <a:r>
              <a:rPr spc="-5" dirty="0"/>
              <a:t>queri</a:t>
            </a:r>
            <a:r>
              <a:rPr dirty="0"/>
              <a:t>es</a:t>
            </a:r>
          </a:p>
        </p:txBody>
      </p:sp>
      <p:sp>
        <p:nvSpPr>
          <p:cNvPr id="3" name="object 3"/>
          <p:cNvSpPr txBox="1"/>
          <p:nvPr/>
        </p:nvSpPr>
        <p:spPr>
          <a:xfrm>
            <a:off x="797718" y="1824038"/>
            <a:ext cx="4422775" cy="6461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spc="-150" dirty="0">
                <a:solidFill>
                  <a:srgbClr val="500050"/>
                </a:solidFill>
                <a:latin typeface="Calibri"/>
                <a:cs typeface="Calibri"/>
              </a:rPr>
              <a:t>Y</a:t>
            </a:r>
            <a:r>
              <a:rPr sz="2000" spc="-5" dirty="0">
                <a:solidFill>
                  <a:srgbClr val="500050"/>
                </a:solidFill>
                <a:latin typeface="Calibri"/>
                <a:cs typeface="Calibri"/>
              </a:rPr>
              <a:t>o</a:t>
            </a:r>
            <a:r>
              <a:rPr sz="2000" dirty="0">
                <a:solidFill>
                  <a:srgbClr val="500050"/>
                </a:solidFill>
                <a:latin typeface="Calibri"/>
                <a:cs typeface="Calibri"/>
              </a:rPr>
              <a:t>u</a:t>
            </a:r>
            <a:r>
              <a:rPr sz="2000" spc="-65" dirty="0">
                <a:solidFill>
                  <a:srgbClr val="500050"/>
                </a:solidFill>
                <a:latin typeface="Times New Roman"/>
                <a:cs typeface="Times New Roman"/>
              </a:rPr>
              <a:t> </a:t>
            </a:r>
            <a:r>
              <a:rPr sz="2000" spc="-10" dirty="0">
                <a:solidFill>
                  <a:srgbClr val="500050"/>
                </a:solidFill>
                <a:latin typeface="Calibri"/>
                <a:cs typeface="Calibri"/>
              </a:rPr>
              <a:t>c</a:t>
            </a:r>
            <a:r>
              <a:rPr sz="2000" dirty="0">
                <a:solidFill>
                  <a:srgbClr val="500050"/>
                </a:solidFill>
                <a:latin typeface="Calibri"/>
                <a:cs typeface="Calibri"/>
              </a:rPr>
              <a:t>an</a:t>
            </a:r>
            <a:r>
              <a:rPr sz="2000" spc="-60" dirty="0">
                <a:solidFill>
                  <a:srgbClr val="500050"/>
                </a:solidFill>
                <a:latin typeface="Times New Roman"/>
                <a:cs typeface="Times New Roman"/>
              </a:rPr>
              <a:t> </a:t>
            </a:r>
            <a:r>
              <a:rPr sz="2000" spc="-5" dirty="0">
                <a:solidFill>
                  <a:srgbClr val="500050"/>
                </a:solidFill>
                <a:latin typeface="Calibri"/>
                <a:cs typeface="Calibri"/>
              </a:rPr>
              <a:t>us</a:t>
            </a:r>
            <a:r>
              <a:rPr sz="2000" dirty="0">
                <a:solidFill>
                  <a:srgbClr val="500050"/>
                </a:solidFill>
                <a:latin typeface="Calibri"/>
                <a:cs typeface="Calibri"/>
              </a:rPr>
              <a:t>e</a:t>
            </a:r>
            <a:r>
              <a:rPr sz="2000" spc="-45" dirty="0">
                <a:solidFill>
                  <a:srgbClr val="500050"/>
                </a:solidFill>
                <a:latin typeface="Times New Roman"/>
                <a:cs typeface="Times New Roman"/>
              </a:rPr>
              <a:t> </a:t>
            </a:r>
            <a:r>
              <a:rPr sz="2000" spc="-5" dirty="0">
                <a:solidFill>
                  <a:srgbClr val="500050"/>
                </a:solidFill>
                <a:latin typeface="Calibri"/>
                <a:cs typeface="Calibri"/>
              </a:rPr>
              <a:t>L</a:t>
            </a:r>
            <a:r>
              <a:rPr sz="2000" spc="-10" dirty="0">
                <a:solidFill>
                  <a:srgbClr val="500050"/>
                </a:solidFill>
                <a:latin typeface="Calibri"/>
                <a:cs typeface="Calibri"/>
              </a:rPr>
              <a:t>I</a:t>
            </a:r>
            <a:r>
              <a:rPr sz="2000" dirty="0">
                <a:solidFill>
                  <a:srgbClr val="500050"/>
                </a:solidFill>
                <a:latin typeface="Calibri"/>
                <a:cs typeface="Calibri"/>
              </a:rPr>
              <a:t>NQ</a:t>
            </a:r>
            <a:r>
              <a:rPr sz="2000" spc="-65" dirty="0">
                <a:solidFill>
                  <a:srgbClr val="500050"/>
                </a:solidFill>
                <a:latin typeface="Times New Roman"/>
                <a:cs typeface="Times New Roman"/>
              </a:rPr>
              <a:t> </a:t>
            </a:r>
            <a:r>
              <a:rPr sz="2000" spc="-25" dirty="0">
                <a:solidFill>
                  <a:srgbClr val="500050"/>
                </a:solidFill>
                <a:latin typeface="Calibri"/>
                <a:cs typeface="Calibri"/>
              </a:rPr>
              <a:t>t</a:t>
            </a:r>
            <a:r>
              <a:rPr sz="2000" dirty="0">
                <a:solidFill>
                  <a:srgbClr val="500050"/>
                </a:solidFill>
                <a:latin typeface="Calibri"/>
                <a:cs typeface="Calibri"/>
              </a:rPr>
              <a:t>o</a:t>
            </a:r>
            <a:r>
              <a:rPr sz="2000" spc="-60" dirty="0">
                <a:solidFill>
                  <a:srgbClr val="500050"/>
                </a:solidFill>
                <a:latin typeface="Times New Roman"/>
                <a:cs typeface="Times New Roman"/>
              </a:rPr>
              <a:t> </a:t>
            </a:r>
            <a:r>
              <a:rPr sz="2000" dirty="0">
                <a:solidFill>
                  <a:srgbClr val="500050"/>
                </a:solidFill>
                <a:latin typeface="Calibri"/>
                <a:cs typeface="Calibri"/>
              </a:rPr>
              <a:t>t</a:t>
            </a:r>
            <a:r>
              <a:rPr sz="2000" spc="-40" dirty="0">
                <a:solidFill>
                  <a:srgbClr val="500050"/>
                </a:solidFill>
                <a:latin typeface="Calibri"/>
                <a:cs typeface="Calibri"/>
              </a:rPr>
              <a:t>r</a:t>
            </a:r>
            <a:r>
              <a:rPr sz="2000" dirty="0">
                <a:solidFill>
                  <a:srgbClr val="500050"/>
                </a:solidFill>
                <a:latin typeface="Calibri"/>
                <a:cs typeface="Calibri"/>
              </a:rPr>
              <a:t>an</a:t>
            </a:r>
            <a:r>
              <a:rPr sz="2000" spc="-30" dirty="0">
                <a:solidFill>
                  <a:srgbClr val="500050"/>
                </a:solidFill>
                <a:latin typeface="Calibri"/>
                <a:cs typeface="Calibri"/>
              </a:rPr>
              <a:t>s</a:t>
            </a:r>
            <a:r>
              <a:rPr sz="2000" spc="-40" dirty="0">
                <a:solidFill>
                  <a:srgbClr val="500050"/>
                </a:solidFill>
                <a:latin typeface="Calibri"/>
                <a:cs typeface="Calibri"/>
              </a:rPr>
              <a:t>f</a:t>
            </a:r>
            <a:r>
              <a:rPr sz="2000" spc="-5" dirty="0">
                <a:solidFill>
                  <a:srgbClr val="500050"/>
                </a:solidFill>
                <a:latin typeface="Calibri"/>
                <a:cs typeface="Calibri"/>
              </a:rPr>
              <a:t>or</a:t>
            </a:r>
            <a:r>
              <a:rPr sz="2000" dirty="0">
                <a:solidFill>
                  <a:srgbClr val="500050"/>
                </a:solidFill>
                <a:latin typeface="Calibri"/>
                <a:cs typeface="Calibri"/>
              </a:rPr>
              <a:t>m</a:t>
            </a:r>
            <a:r>
              <a:rPr sz="2000" spc="-60" dirty="0">
                <a:solidFill>
                  <a:srgbClr val="500050"/>
                </a:solidFill>
                <a:latin typeface="Times New Roman"/>
                <a:cs typeface="Times New Roman"/>
              </a:rPr>
              <a:t> </a:t>
            </a:r>
            <a:r>
              <a:rPr sz="2000" spc="-5" dirty="0">
                <a:solidFill>
                  <a:srgbClr val="500050"/>
                </a:solidFill>
                <a:latin typeface="Calibri"/>
                <a:cs typeface="Calibri"/>
              </a:rPr>
              <a:t>s</a:t>
            </a:r>
            <a:r>
              <a:rPr sz="2000" spc="-20" dirty="0">
                <a:solidFill>
                  <a:srgbClr val="500050"/>
                </a:solidFill>
                <a:latin typeface="Calibri"/>
                <a:cs typeface="Calibri"/>
              </a:rPr>
              <a:t>e</a:t>
            </a:r>
            <a:r>
              <a:rPr sz="2000" dirty="0">
                <a:solidFill>
                  <a:srgbClr val="500050"/>
                </a:solidFill>
                <a:latin typeface="Calibri"/>
                <a:cs typeface="Calibri"/>
              </a:rPr>
              <a:t>t</a:t>
            </a:r>
            <a:r>
              <a:rPr sz="2000" spc="-35" dirty="0">
                <a:solidFill>
                  <a:srgbClr val="500050"/>
                </a:solidFill>
                <a:latin typeface="Times New Roman"/>
                <a:cs typeface="Times New Roman"/>
              </a:rPr>
              <a:t> </a:t>
            </a:r>
            <a:r>
              <a:rPr sz="2000" spc="-5" dirty="0">
                <a:solidFill>
                  <a:srgbClr val="500050"/>
                </a:solidFill>
                <a:latin typeface="Calibri"/>
                <a:cs typeface="Calibri"/>
              </a:rPr>
              <a:t>o</a:t>
            </a:r>
            <a:r>
              <a:rPr sz="2000" dirty="0">
                <a:solidFill>
                  <a:srgbClr val="500050"/>
                </a:solidFill>
                <a:latin typeface="Calibri"/>
                <a:cs typeface="Calibri"/>
              </a:rPr>
              <a:t>f</a:t>
            </a:r>
            <a:r>
              <a:rPr sz="2000" spc="-60" dirty="0">
                <a:solidFill>
                  <a:srgbClr val="500050"/>
                </a:solidFill>
                <a:latin typeface="Times New Roman"/>
                <a:cs typeface="Times New Roman"/>
              </a:rPr>
              <a:t> </a:t>
            </a:r>
            <a:r>
              <a:rPr sz="2000" spc="-5" dirty="0">
                <a:solidFill>
                  <a:srgbClr val="500050"/>
                </a:solidFill>
                <a:latin typeface="Calibri"/>
                <a:cs typeface="Calibri"/>
              </a:rPr>
              <a:t>d</a:t>
            </a:r>
            <a:r>
              <a:rPr sz="2000" spc="-25" dirty="0">
                <a:solidFill>
                  <a:srgbClr val="500050"/>
                </a:solidFill>
                <a:latin typeface="Calibri"/>
                <a:cs typeface="Calibri"/>
              </a:rPr>
              <a:t>at</a:t>
            </a:r>
            <a:r>
              <a:rPr sz="2000" dirty="0">
                <a:solidFill>
                  <a:srgbClr val="500050"/>
                </a:solidFill>
                <a:latin typeface="Calibri"/>
                <a:cs typeface="Calibri"/>
              </a:rPr>
              <a:t>a</a:t>
            </a:r>
            <a:r>
              <a:rPr sz="2000" spc="-50"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a:p>
            <a:pPr marL="12700" fontAlgn="auto">
              <a:spcBef>
                <a:spcPts val="480"/>
              </a:spcBef>
              <a:spcAft>
                <a:spcPts val="0"/>
              </a:spcAft>
              <a:tabLst>
                <a:tab pos="355600" algn="l"/>
              </a:tabLst>
              <a:defRPr/>
            </a:pPr>
            <a:r>
              <a:rPr sz="2000" dirty="0">
                <a:solidFill>
                  <a:srgbClr val="500050"/>
                </a:solidFill>
                <a:latin typeface="Calibri"/>
                <a:cs typeface="Calibri"/>
              </a:rPr>
              <a:t>-</a:t>
            </a:r>
            <a:r>
              <a:rPr sz="2000" dirty="0">
                <a:solidFill>
                  <a:srgbClr val="500050"/>
                </a:solidFill>
                <a:latin typeface="Times New Roman"/>
                <a:cs typeface="Times New Roman"/>
              </a:rPr>
              <a:t>	</a:t>
            </a:r>
            <a:r>
              <a:rPr sz="2000" spc="-5" dirty="0">
                <a:solidFill>
                  <a:srgbClr val="500050"/>
                </a:solidFill>
                <a:latin typeface="Calibri"/>
                <a:cs typeface="Calibri"/>
              </a:rPr>
              <a:t>Co</a:t>
            </a:r>
            <a:r>
              <a:rPr sz="2000" spc="-35" dirty="0">
                <a:solidFill>
                  <a:srgbClr val="500050"/>
                </a:solidFill>
                <a:latin typeface="Calibri"/>
                <a:cs typeface="Calibri"/>
              </a:rPr>
              <a:t>n</a:t>
            </a:r>
            <a:r>
              <a:rPr sz="2000" spc="-30" dirty="0">
                <a:solidFill>
                  <a:srgbClr val="500050"/>
                </a:solidFill>
                <a:latin typeface="Calibri"/>
                <a:cs typeface="Calibri"/>
              </a:rPr>
              <a:t>v</a:t>
            </a:r>
            <a:r>
              <a:rPr sz="2000" dirty="0">
                <a:solidFill>
                  <a:srgbClr val="500050"/>
                </a:solidFill>
                <a:latin typeface="Calibri"/>
                <a:cs typeface="Calibri"/>
              </a:rPr>
              <a:t>ert</a:t>
            </a:r>
            <a:r>
              <a:rPr sz="2000" spc="-50" dirty="0">
                <a:solidFill>
                  <a:srgbClr val="500050"/>
                </a:solidFill>
                <a:latin typeface="Times New Roman"/>
                <a:cs typeface="Times New Roman"/>
              </a:rPr>
              <a:t> </a:t>
            </a:r>
            <a:r>
              <a:rPr sz="2000" spc="-20" dirty="0">
                <a:solidFill>
                  <a:srgbClr val="500050"/>
                </a:solidFill>
                <a:latin typeface="Calibri"/>
                <a:cs typeface="Calibri"/>
              </a:rPr>
              <a:t>y</a:t>
            </a:r>
            <a:r>
              <a:rPr sz="2000" spc="-5" dirty="0">
                <a:solidFill>
                  <a:srgbClr val="500050"/>
                </a:solidFill>
                <a:latin typeface="Calibri"/>
                <a:cs typeface="Calibri"/>
              </a:rPr>
              <a:t>ou</a:t>
            </a:r>
            <a:r>
              <a:rPr sz="2000" dirty="0">
                <a:solidFill>
                  <a:srgbClr val="500050"/>
                </a:solidFill>
                <a:latin typeface="Calibri"/>
                <a:cs typeface="Calibri"/>
              </a:rPr>
              <a:t>r</a:t>
            </a:r>
            <a:r>
              <a:rPr sz="2000" spc="-80" dirty="0">
                <a:solidFill>
                  <a:srgbClr val="500050"/>
                </a:solidFill>
                <a:latin typeface="Times New Roman"/>
                <a:cs typeface="Times New Roman"/>
              </a:rPr>
              <a:t> </a:t>
            </a:r>
            <a:r>
              <a:rPr sz="2000" spc="-5" dirty="0">
                <a:solidFill>
                  <a:srgbClr val="500050"/>
                </a:solidFill>
                <a:latin typeface="Calibri"/>
                <a:cs typeface="Calibri"/>
              </a:rPr>
              <a:t>d</a:t>
            </a:r>
            <a:r>
              <a:rPr sz="2000" spc="-20" dirty="0">
                <a:solidFill>
                  <a:srgbClr val="500050"/>
                </a:solidFill>
                <a:latin typeface="Calibri"/>
                <a:cs typeface="Calibri"/>
              </a:rPr>
              <a:t>a</a:t>
            </a:r>
            <a:r>
              <a:rPr sz="2000" spc="-25" dirty="0">
                <a:solidFill>
                  <a:srgbClr val="500050"/>
                </a:solidFill>
                <a:latin typeface="Calibri"/>
                <a:cs typeface="Calibri"/>
              </a:rPr>
              <a:t>t</a:t>
            </a:r>
            <a:r>
              <a:rPr sz="2000" dirty="0">
                <a:solidFill>
                  <a:srgbClr val="500050"/>
                </a:solidFill>
                <a:latin typeface="Calibri"/>
                <a:cs typeface="Calibri"/>
              </a:rPr>
              <a:t>a</a:t>
            </a:r>
            <a:r>
              <a:rPr sz="2000" spc="-35"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p:txBody>
      </p:sp>
      <p:sp>
        <p:nvSpPr>
          <p:cNvPr id="4" name="object 4"/>
          <p:cNvSpPr>
            <a:spLocks noChangeArrowheads="1"/>
          </p:cNvSpPr>
          <p:nvPr/>
        </p:nvSpPr>
        <p:spPr bwMode="auto">
          <a:xfrm>
            <a:off x="950118" y="2608263"/>
            <a:ext cx="5095875" cy="10668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ChangeArrowheads="1"/>
          </p:cNvSpPr>
          <p:nvPr/>
        </p:nvSpPr>
        <p:spPr bwMode="auto">
          <a:xfrm>
            <a:off x="1593056" y="4048126"/>
            <a:ext cx="2038350" cy="16668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7E241B3E-9A13-4DA1-ACB5-8029FF32060E}" type="slidenum">
              <a:rPr/>
              <a:pPr marL="25400">
                <a:defRPr/>
              </a:pPr>
              <a:t>44</a:t>
            </a:fld>
            <a:endParaRPr/>
          </a:p>
        </p:txBody>
      </p:sp>
    </p:spTree>
    <p:extLst>
      <p:ext uri="{BB962C8B-B14F-4D97-AF65-F5344CB8AC3E}">
        <p14:creationId xmlns:p14="http://schemas.microsoft.com/office/powerpoint/2010/main" val="103162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400" y="1089025"/>
            <a:ext cx="3013075" cy="330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5600" algn="l"/>
              </a:tabLst>
              <a:defRPr/>
            </a:pPr>
            <a:r>
              <a:rPr sz="2400" dirty="0">
                <a:solidFill>
                  <a:srgbClr val="500050"/>
                </a:solidFill>
                <a:latin typeface="Calibri"/>
                <a:cs typeface="Calibri"/>
              </a:rPr>
              <a:t>-</a:t>
            </a:r>
            <a:r>
              <a:rPr sz="2400" dirty="0">
                <a:solidFill>
                  <a:srgbClr val="500050"/>
                </a:solidFill>
                <a:latin typeface="Times New Roman"/>
                <a:cs typeface="Times New Roman"/>
              </a:rPr>
              <a:t>	</a:t>
            </a:r>
            <a:r>
              <a:rPr sz="2400" spc="-150" dirty="0">
                <a:solidFill>
                  <a:srgbClr val="500050"/>
                </a:solidFill>
                <a:latin typeface="Calibri"/>
                <a:cs typeface="Calibri"/>
              </a:rPr>
              <a:t>T</a:t>
            </a:r>
            <a:r>
              <a:rPr sz="2400" spc="-55" dirty="0">
                <a:solidFill>
                  <a:srgbClr val="500050"/>
                </a:solidFill>
                <a:latin typeface="Calibri"/>
                <a:cs typeface="Calibri"/>
              </a:rPr>
              <a:t>r</a:t>
            </a:r>
            <a:r>
              <a:rPr sz="2400" dirty="0">
                <a:solidFill>
                  <a:srgbClr val="500050"/>
                </a:solidFill>
                <a:latin typeface="Calibri"/>
                <a:cs typeface="Calibri"/>
              </a:rPr>
              <a:t>an</a:t>
            </a:r>
            <a:r>
              <a:rPr sz="2400" spc="-30" dirty="0">
                <a:solidFill>
                  <a:srgbClr val="500050"/>
                </a:solidFill>
                <a:latin typeface="Calibri"/>
                <a:cs typeface="Calibri"/>
              </a:rPr>
              <a:t>s</a:t>
            </a:r>
            <a:r>
              <a:rPr sz="2400" spc="-50" dirty="0">
                <a:solidFill>
                  <a:srgbClr val="500050"/>
                </a:solidFill>
                <a:latin typeface="Calibri"/>
                <a:cs typeface="Calibri"/>
              </a:rPr>
              <a:t>f</a:t>
            </a:r>
            <a:r>
              <a:rPr sz="2400" spc="-20" dirty="0">
                <a:solidFill>
                  <a:srgbClr val="500050"/>
                </a:solidFill>
                <a:latin typeface="Calibri"/>
                <a:cs typeface="Calibri"/>
              </a:rPr>
              <a:t>orm</a:t>
            </a:r>
            <a:r>
              <a:rPr sz="2400" spc="-60" dirty="0">
                <a:solidFill>
                  <a:srgbClr val="500050"/>
                </a:solidFill>
                <a:latin typeface="Times New Roman"/>
                <a:cs typeface="Times New Roman"/>
              </a:rPr>
              <a:t> </a:t>
            </a:r>
            <a:r>
              <a:rPr sz="2400" spc="-35" dirty="0">
                <a:solidFill>
                  <a:srgbClr val="500050"/>
                </a:solidFill>
                <a:latin typeface="Calibri"/>
                <a:cs typeface="Calibri"/>
              </a:rPr>
              <a:t>y</a:t>
            </a:r>
            <a:r>
              <a:rPr sz="2400" spc="-5" dirty="0">
                <a:solidFill>
                  <a:srgbClr val="500050"/>
                </a:solidFill>
                <a:latin typeface="Calibri"/>
                <a:cs typeface="Calibri"/>
              </a:rPr>
              <a:t>ou</a:t>
            </a:r>
            <a:r>
              <a:rPr sz="2400" dirty="0">
                <a:solidFill>
                  <a:srgbClr val="500050"/>
                </a:solidFill>
                <a:latin typeface="Calibri"/>
                <a:cs typeface="Calibri"/>
              </a:rPr>
              <a:t>r</a:t>
            </a:r>
            <a:r>
              <a:rPr sz="2400" spc="-75" dirty="0">
                <a:solidFill>
                  <a:srgbClr val="500050"/>
                </a:solidFill>
                <a:latin typeface="Times New Roman"/>
                <a:cs typeface="Times New Roman"/>
              </a:rPr>
              <a:t> </a:t>
            </a:r>
            <a:r>
              <a:rPr sz="2400" spc="-5" dirty="0">
                <a:solidFill>
                  <a:srgbClr val="500050"/>
                </a:solidFill>
                <a:latin typeface="Calibri"/>
                <a:cs typeface="Calibri"/>
              </a:rPr>
              <a:t>d</a:t>
            </a:r>
            <a:r>
              <a:rPr sz="2400" spc="-25" dirty="0">
                <a:solidFill>
                  <a:srgbClr val="500050"/>
                </a:solidFill>
                <a:latin typeface="Calibri"/>
                <a:cs typeface="Calibri"/>
              </a:rPr>
              <a:t>a</a:t>
            </a:r>
            <a:r>
              <a:rPr sz="2400" spc="-35" dirty="0">
                <a:solidFill>
                  <a:srgbClr val="500050"/>
                </a:solidFill>
                <a:latin typeface="Calibri"/>
                <a:cs typeface="Calibri"/>
              </a:rPr>
              <a:t>t</a:t>
            </a:r>
            <a:r>
              <a:rPr sz="2400" dirty="0">
                <a:solidFill>
                  <a:srgbClr val="500050"/>
                </a:solidFill>
                <a:latin typeface="Calibri"/>
                <a:cs typeface="Calibri"/>
              </a:rPr>
              <a:t>a</a:t>
            </a:r>
            <a:r>
              <a:rPr sz="2400" spc="-70" dirty="0">
                <a:solidFill>
                  <a:srgbClr val="500050"/>
                </a:solidFill>
                <a:latin typeface="Times New Roman"/>
                <a:cs typeface="Times New Roman"/>
              </a:rPr>
              <a:t> </a:t>
            </a:r>
            <a:r>
              <a:rPr sz="2400" spc="-10" dirty="0">
                <a:solidFill>
                  <a:srgbClr val="500050"/>
                </a:solidFill>
                <a:latin typeface="Calibri"/>
                <a:cs typeface="Calibri"/>
              </a:rPr>
              <a:t>:</a:t>
            </a:r>
            <a:endParaRPr sz="2400">
              <a:latin typeface="Calibri"/>
              <a:cs typeface="Calibri"/>
            </a:endParaRPr>
          </a:p>
        </p:txBody>
      </p:sp>
      <p:sp>
        <p:nvSpPr>
          <p:cNvPr id="3" name="object 3"/>
          <p:cNvSpPr>
            <a:spLocks noChangeArrowheads="1"/>
          </p:cNvSpPr>
          <p:nvPr/>
        </p:nvSpPr>
        <p:spPr bwMode="auto">
          <a:xfrm>
            <a:off x="808038" y="1503363"/>
            <a:ext cx="4886325" cy="4552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4" name="object 4"/>
          <p:cNvSpPr>
            <a:spLocks noChangeArrowheads="1"/>
          </p:cNvSpPr>
          <p:nvPr/>
        </p:nvSpPr>
        <p:spPr bwMode="auto">
          <a:xfrm>
            <a:off x="5072063" y="2222500"/>
            <a:ext cx="3876675" cy="10477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86850" y="6292850"/>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B1A5ADB6-9AB6-432C-9E1C-3B14BC7E7162}" type="slidenum">
              <a:rPr/>
              <a:pPr marL="25400">
                <a:defRPr/>
              </a:pPr>
              <a:t>45</a:t>
            </a:fld>
            <a:endParaRPr/>
          </a:p>
        </p:txBody>
      </p:sp>
    </p:spTree>
    <p:extLst>
      <p:ext uri="{BB962C8B-B14F-4D97-AF65-F5344CB8AC3E}">
        <p14:creationId xmlns:p14="http://schemas.microsoft.com/office/powerpoint/2010/main" val="3164875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594610" algn="l" eaLnBrk="1" fontAlgn="auto" hangingPunct="1">
              <a:spcBef>
                <a:spcPts val="0"/>
              </a:spcBef>
              <a:spcAft>
                <a:spcPts val="0"/>
              </a:spcAft>
              <a:defRPr/>
            </a:pPr>
            <a:r>
              <a:rPr spc="-5" dirty="0" err="1" smtClean="0"/>
              <a:t>L</a:t>
            </a:r>
            <a:r>
              <a:rPr dirty="0" err="1" smtClean="0"/>
              <a:t>i</a:t>
            </a:r>
            <a:r>
              <a:rPr spc="-5" dirty="0" err="1" smtClean="0"/>
              <a:t>n</a:t>
            </a:r>
            <a:r>
              <a:rPr dirty="0" err="1" smtClean="0"/>
              <a:t>q</a:t>
            </a:r>
            <a:r>
              <a:rPr spc="-70" dirty="0" smtClean="0">
                <a:latin typeface="Times New Roman"/>
                <a:cs typeface="Times New Roman"/>
              </a:rPr>
              <a:t> </a:t>
            </a:r>
            <a:r>
              <a:rPr spc="-40" dirty="0"/>
              <a:t>t</a:t>
            </a:r>
            <a:r>
              <a:rPr dirty="0"/>
              <a:t>o</a:t>
            </a:r>
            <a:r>
              <a:rPr spc="-70" dirty="0">
                <a:latin typeface="Times New Roman"/>
                <a:cs typeface="Times New Roman"/>
              </a:rPr>
              <a:t> </a:t>
            </a:r>
            <a:r>
              <a:rPr spc="-5" dirty="0"/>
              <a:t>Obj</a:t>
            </a:r>
            <a:r>
              <a:rPr spc="5" dirty="0"/>
              <a:t>e</a:t>
            </a:r>
            <a:r>
              <a:rPr dirty="0"/>
              <a:t>cts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46A41C2A-4C6C-4AFA-9201-46C034A6E523}" type="slidenum">
              <a:rPr/>
              <a:pPr marL="25400">
                <a:defRPr/>
              </a:pPr>
              <a:t>46</a:t>
            </a:fld>
            <a:endParaRPr/>
          </a:p>
        </p:txBody>
      </p:sp>
      <p:sp>
        <p:nvSpPr>
          <p:cNvPr id="4" name="object 3"/>
          <p:cNvSpPr txBox="1"/>
          <p:nvPr/>
        </p:nvSpPr>
        <p:spPr>
          <a:xfrm>
            <a:off x="797718" y="1833563"/>
            <a:ext cx="7737475" cy="318452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Calibri" charset="0"/>
              <a:buChar char="-"/>
            </a:pPr>
            <a:r>
              <a:rPr lang="en-US" sz="2400">
                <a:solidFill>
                  <a:srgbClr val="500050"/>
                </a:solidFill>
                <a:cs typeface="Calibri" charset="0"/>
              </a:rPr>
              <a:t>Linq</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to</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Objects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is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the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base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functionnality</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of</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Linq.</a:t>
            </a:r>
            <a:endParaRPr lang="en-US" sz="2400">
              <a:cs typeface="Calibri" charset="0"/>
            </a:endParaRPr>
          </a:p>
          <a:p>
            <a:pPr>
              <a:spcBef>
                <a:spcPts val="13"/>
              </a:spcBef>
              <a:buClr>
                <a:srgbClr val="500050"/>
              </a:buClr>
              <a:buFont typeface="Calibri" charset="0"/>
              <a:buChar char="-"/>
            </a:pPr>
            <a:endParaRPr lang="en-US" sz="3500">
              <a:latin typeface="Times New Roman" pitchFamily="18" charset="0"/>
              <a:cs typeface="Times New Roman" pitchFamily="18" charset="0"/>
            </a:endParaRPr>
          </a:p>
          <a:p>
            <a:pPr algn="just">
              <a:buClr>
                <a:srgbClr val="500050"/>
              </a:buClr>
              <a:buFont typeface="Calibri" charset="0"/>
              <a:buChar char="-"/>
            </a:pPr>
            <a:r>
              <a:rPr lang="en-US" sz="2400">
                <a:solidFill>
                  <a:srgbClr val="500050"/>
                </a:solidFill>
                <a:cs typeface="Calibri" charset="0"/>
              </a:rPr>
              <a:t>It</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targets</a:t>
            </a:r>
            <a:r>
              <a:rPr lang="en-US" sz="2400">
                <a:solidFill>
                  <a:srgbClr val="500050"/>
                </a:solidFill>
                <a:latin typeface="Times New Roman" pitchFamily="18" charset="0"/>
                <a:cs typeface="Times New Roman" pitchFamily="18" charset="0"/>
              </a:rPr>
              <a:t> </a:t>
            </a:r>
            <a:r>
              <a:rPr lang="en-US" sz="2400" b="1" i="1">
                <a:solidFill>
                  <a:srgbClr val="500050"/>
                </a:solidFill>
                <a:cs typeface="Calibri" charset="0"/>
              </a:rPr>
              <a:t>sequences</a:t>
            </a:r>
            <a:r>
              <a:rPr lang="en-US" sz="2400" b="1" i="1">
                <a:solidFill>
                  <a:srgbClr val="500050"/>
                </a:solidFill>
                <a:latin typeface="Times New Roman" pitchFamily="18" charset="0"/>
                <a:cs typeface="Times New Roman" pitchFamily="18" charset="0"/>
              </a:rPr>
              <a:t> </a:t>
            </a:r>
            <a:r>
              <a:rPr lang="en-US" sz="2400">
                <a:solidFill>
                  <a:srgbClr val="500050"/>
                </a:solidFill>
                <a:cs typeface="Calibri" charset="0"/>
              </a:rPr>
              <a:t>of</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objects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(collections,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lists,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arrays)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and</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yields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most</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often</a:t>
            </a:r>
            <a:r>
              <a:rPr lang="en-US" sz="2400">
                <a:solidFill>
                  <a:srgbClr val="500050"/>
                </a:solidFill>
                <a:latin typeface="Times New Roman" pitchFamily="18" charset="0"/>
                <a:cs typeface="Times New Roman" pitchFamily="18" charset="0"/>
              </a:rPr>
              <a:t> </a:t>
            </a:r>
            <a:r>
              <a:rPr lang="en-US" sz="2400" i="1">
                <a:solidFill>
                  <a:srgbClr val="500050"/>
                </a:solidFill>
                <a:cs typeface="Calibri" charset="0"/>
              </a:rPr>
              <a:t>IEnumerable&lt;T&gt;</a:t>
            </a:r>
            <a:r>
              <a:rPr lang="en-US" sz="2400" i="1">
                <a:solidFill>
                  <a:srgbClr val="500050"/>
                </a:solidFill>
                <a:latin typeface="Times New Roman" pitchFamily="18" charset="0"/>
                <a:cs typeface="Times New Roman" pitchFamily="18" charset="0"/>
              </a:rPr>
              <a:t> </a:t>
            </a:r>
            <a:r>
              <a:rPr lang="en-US" sz="2400">
                <a:solidFill>
                  <a:srgbClr val="500050"/>
                </a:solidFill>
                <a:cs typeface="Calibri" charset="0"/>
              </a:rPr>
              <a:t>(undefered</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operators)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or</a:t>
            </a:r>
            <a:r>
              <a:rPr lang="en-US" sz="2400">
                <a:solidFill>
                  <a:srgbClr val="500050"/>
                </a:solidFill>
                <a:latin typeface="Times New Roman" pitchFamily="18" charset="0"/>
                <a:cs typeface="Times New Roman" pitchFamily="18" charset="0"/>
              </a:rPr>
              <a:t> </a:t>
            </a:r>
            <a:r>
              <a:rPr lang="en-US" sz="2400" i="1">
                <a:solidFill>
                  <a:srgbClr val="500050"/>
                </a:solidFill>
                <a:cs typeface="Calibri" charset="0"/>
              </a:rPr>
              <a:t>IQueryable&lt;T&gt;</a:t>
            </a:r>
            <a:r>
              <a:rPr lang="en-US" sz="2400" i="1">
                <a:solidFill>
                  <a:srgbClr val="500050"/>
                </a:solidFill>
                <a:latin typeface="Times New Roman" pitchFamily="18" charset="0"/>
                <a:cs typeface="Times New Roman" pitchFamily="18" charset="0"/>
              </a:rPr>
              <a:t> </a:t>
            </a:r>
            <a:r>
              <a:rPr lang="en-US" sz="2400">
                <a:solidFill>
                  <a:srgbClr val="500050"/>
                </a:solidFill>
                <a:cs typeface="Calibri" charset="0"/>
              </a:rPr>
              <a:t>(defered</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operators)</a:t>
            </a:r>
            <a:endParaRPr lang="en-US" sz="2400">
              <a:cs typeface="Calibri" charset="0"/>
            </a:endParaRPr>
          </a:p>
          <a:p>
            <a:pPr>
              <a:spcBef>
                <a:spcPts val="13"/>
              </a:spcBef>
              <a:buClr>
                <a:srgbClr val="500050"/>
              </a:buClr>
              <a:buFont typeface="Calibri" charset="0"/>
              <a:buChar char="-"/>
            </a:pPr>
            <a:endParaRPr lang="en-US" sz="3500">
              <a:latin typeface="Times New Roman" pitchFamily="18" charset="0"/>
              <a:cs typeface="Times New Roman" pitchFamily="18" charset="0"/>
            </a:endParaRPr>
          </a:p>
          <a:p>
            <a:pPr>
              <a:buClr>
                <a:srgbClr val="500050"/>
              </a:buClr>
              <a:buFont typeface="Calibri" charset="0"/>
              <a:buChar char="-"/>
            </a:pPr>
            <a:r>
              <a:rPr lang="en-US" sz="2400">
                <a:solidFill>
                  <a:srgbClr val="500050"/>
                </a:solidFill>
                <a:cs typeface="Calibri" charset="0"/>
              </a:rPr>
              <a:t>Linq</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to</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Objects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functiunalities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are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under</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the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System.Linq</a:t>
            </a:r>
            <a:endParaRPr lang="en-US" sz="2400">
              <a:cs typeface="Calibri" charset="0"/>
            </a:endParaRPr>
          </a:p>
          <a:p>
            <a:r>
              <a:rPr lang="en-US" sz="2400">
                <a:solidFill>
                  <a:srgbClr val="500050"/>
                </a:solidFill>
                <a:cs typeface="Calibri" charset="0"/>
              </a:rPr>
              <a:t>namespace</a:t>
            </a:r>
            <a:endParaRPr lang="en-US" sz="2400">
              <a:cs typeface="Calibri" charset="0"/>
            </a:endParaRPr>
          </a:p>
        </p:txBody>
      </p:sp>
    </p:spTree>
    <p:extLst>
      <p:ext uri="{BB962C8B-B14F-4D97-AF65-F5344CB8AC3E}">
        <p14:creationId xmlns:p14="http://schemas.microsoft.com/office/powerpoint/2010/main" val="2166076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198245" algn="l" eaLnBrk="1" fontAlgn="auto" hangingPunct="1">
              <a:spcBef>
                <a:spcPts val="0"/>
              </a:spcBef>
              <a:spcAft>
                <a:spcPts val="0"/>
              </a:spcAft>
              <a:defRPr/>
            </a:pPr>
            <a:r>
              <a:rPr spc="-75" dirty="0" smtClean="0">
                <a:latin typeface="Times New Roman"/>
                <a:cs typeface="Times New Roman"/>
              </a:rPr>
              <a:t> </a:t>
            </a:r>
            <a:r>
              <a:rPr spc="-5" dirty="0"/>
              <a:t>D</a:t>
            </a:r>
            <a:r>
              <a:rPr spc="-25" dirty="0"/>
              <a:t>e</a:t>
            </a:r>
            <a:r>
              <a:rPr spc="-90" dirty="0"/>
              <a:t>f</a:t>
            </a:r>
            <a:r>
              <a:rPr dirty="0"/>
              <a:t>e</a:t>
            </a:r>
            <a:r>
              <a:rPr spc="-35" dirty="0"/>
              <a:t>r</a:t>
            </a:r>
            <a:r>
              <a:rPr dirty="0"/>
              <a:t>ed</a:t>
            </a:r>
            <a:r>
              <a:rPr spc="-105" dirty="0">
                <a:latin typeface="Times New Roman"/>
                <a:cs typeface="Times New Roman"/>
              </a:rPr>
              <a:t> </a:t>
            </a:r>
            <a:r>
              <a:rPr dirty="0"/>
              <a:t>vs</a:t>
            </a:r>
            <a:r>
              <a:rPr spc="-85" dirty="0">
                <a:latin typeface="Times New Roman"/>
                <a:cs typeface="Times New Roman"/>
              </a:rPr>
              <a:t> </a:t>
            </a:r>
            <a:r>
              <a:rPr dirty="0"/>
              <a:t>Und</a:t>
            </a:r>
            <a:r>
              <a:rPr spc="-30" dirty="0"/>
              <a:t>e</a:t>
            </a:r>
            <a:r>
              <a:rPr spc="-90" dirty="0"/>
              <a:t>f</a:t>
            </a:r>
            <a:r>
              <a:rPr dirty="0"/>
              <a:t>e</a:t>
            </a:r>
            <a:r>
              <a:rPr spc="-35" dirty="0"/>
              <a:t>r</a:t>
            </a:r>
            <a:r>
              <a:rPr dirty="0"/>
              <a:t>ed</a:t>
            </a:r>
            <a:r>
              <a:rPr spc="-110"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24038"/>
            <a:ext cx="7756525" cy="5857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spc="-5" dirty="0">
                <a:solidFill>
                  <a:srgbClr val="500050"/>
                </a:solidFill>
                <a:latin typeface="Calibri"/>
                <a:cs typeface="Calibri"/>
              </a:rPr>
              <a:t>D</a:t>
            </a:r>
            <a:r>
              <a:rPr sz="2000" spc="-15" dirty="0">
                <a:solidFill>
                  <a:srgbClr val="500050"/>
                </a:solidFill>
                <a:latin typeface="Calibri"/>
                <a:cs typeface="Calibri"/>
              </a:rPr>
              <a:t>e</a:t>
            </a:r>
            <a:r>
              <a:rPr sz="2000" spc="-50" dirty="0">
                <a:solidFill>
                  <a:srgbClr val="500050"/>
                </a:solidFill>
                <a:latin typeface="Calibri"/>
                <a:cs typeface="Calibri"/>
              </a:rPr>
              <a:t>f</a:t>
            </a:r>
            <a:r>
              <a:rPr sz="2000" dirty="0">
                <a:solidFill>
                  <a:srgbClr val="500050"/>
                </a:solidFill>
                <a:latin typeface="Calibri"/>
                <a:cs typeface="Calibri"/>
              </a:rPr>
              <a:t>e</a:t>
            </a:r>
            <a:r>
              <a:rPr sz="2000" spc="-35" dirty="0">
                <a:solidFill>
                  <a:srgbClr val="500050"/>
                </a:solidFill>
                <a:latin typeface="Calibri"/>
                <a:cs typeface="Calibri"/>
              </a:rPr>
              <a:t>r</a:t>
            </a:r>
            <a:r>
              <a:rPr sz="2000" dirty="0">
                <a:solidFill>
                  <a:srgbClr val="500050"/>
                </a:solidFill>
                <a:latin typeface="Calibri"/>
                <a:cs typeface="Calibri"/>
              </a:rPr>
              <a:t>ed</a:t>
            </a:r>
            <a:r>
              <a:rPr sz="2000" spc="-55" dirty="0">
                <a:solidFill>
                  <a:srgbClr val="500050"/>
                </a:solidFill>
                <a:latin typeface="Times New Roman"/>
                <a:cs typeface="Times New Roman"/>
              </a:rPr>
              <a:t> </a:t>
            </a:r>
            <a:r>
              <a:rPr sz="2000" spc="-5" dirty="0">
                <a:solidFill>
                  <a:srgbClr val="500050"/>
                </a:solidFill>
                <a:latin typeface="Calibri"/>
                <a:cs typeface="Calibri"/>
              </a:rPr>
              <a:t>ope</a:t>
            </a:r>
            <a:r>
              <a:rPr sz="2000" spc="-40" dirty="0">
                <a:solidFill>
                  <a:srgbClr val="500050"/>
                </a:solidFill>
                <a:latin typeface="Calibri"/>
                <a:cs typeface="Calibri"/>
              </a:rPr>
              <a:t>r</a:t>
            </a:r>
            <a:r>
              <a:rPr sz="2000" spc="-25" dirty="0">
                <a:solidFill>
                  <a:srgbClr val="500050"/>
                </a:solidFill>
                <a:latin typeface="Calibri"/>
                <a:cs typeface="Calibri"/>
              </a:rPr>
              <a:t>at</a:t>
            </a:r>
            <a:r>
              <a:rPr sz="2000" spc="-5" dirty="0">
                <a:solidFill>
                  <a:srgbClr val="500050"/>
                </a:solidFill>
                <a:latin typeface="Calibri"/>
                <a:cs typeface="Calibri"/>
              </a:rPr>
              <a:t>o</a:t>
            </a:r>
            <a:r>
              <a:rPr sz="2000" spc="-45" dirty="0">
                <a:solidFill>
                  <a:srgbClr val="500050"/>
                </a:solidFill>
                <a:latin typeface="Calibri"/>
                <a:cs typeface="Calibri"/>
              </a:rPr>
              <a:t>r</a:t>
            </a:r>
            <a:r>
              <a:rPr sz="2000" dirty="0">
                <a:solidFill>
                  <a:srgbClr val="500050"/>
                </a:solidFill>
                <a:latin typeface="Calibri"/>
                <a:cs typeface="Calibri"/>
              </a:rPr>
              <a:t>s</a:t>
            </a:r>
            <a:r>
              <a:rPr sz="2000" spc="-50" dirty="0">
                <a:solidFill>
                  <a:srgbClr val="500050"/>
                </a:solidFill>
                <a:latin typeface="Times New Roman"/>
                <a:cs typeface="Times New Roman"/>
              </a:rPr>
              <a:t> </a:t>
            </a:r>
            <a:r>
              <a:rPr sz="2000" spc="15" dirty="0">
                <a:solidFill>
                  <a:srgbClr val="500050"/>
                </a:solidFill>
                <a:latin typeface="Calibri"/>
                <a:cs typeface="Calibri"/>
              </a:rPr>
              <a:t>doŶ͛</a:t>
            </a:r>
            <a:r>
              <a:rPr sz="2000" dirty="0">
                <a:solidFill>
                  <a:srgbClr val="500050"/>
                </a:solidFill>
                <a:latin typeface="Calibri"/>
                <a:cs typeface="Calibri"/>
              </a:rPr>
              <a:t>t</a:t>
            </a:r>
            <a:r>
              <a:rPr sz="2000" spc="-20" dirty="0">
                <a:solidFill>
                  <a:srgbClr val="500050"/>
                </a:solidFill>
                <a:latin typeface="Calibri"/>
                <a:cs typeface="Calibri"/>
              </a:rPr>
              <a:t> </a:t>
            </a:r>
            <a:r>
              <a:rPr sz="2000" spc="-40" dirty="0">
                <a:solidFill>
                  <a:srgbClr val="500050"/>
                </a:solidFill>
                <a:latin typeface="Calibri"/>
                <a:cs typeface="Calibri"/>
              </a:rPr>
              <a:t>e</a:t>
            </a:r>
            <a:r>
              <a:rPr sz="2000" spc="-55" dirty="0">
                <a:solidFill>
                  <a:srgbClr val="500050"/>
                </a:solidFill>
                <a:latin typeface="Calibri"/>
                <a:cs typeface="Calibri"/>
              </a:rPr>
              <a:t>x</a:t>
            </a:r>
            <a:r>
              <a:rPr sz="2000" dirty="0">
                <a:solidFill>
                  <a:srgbClr val="500050"/>
                </a:solidFill>
                <a:latin typeface="Calibri"/>
                <a:cs typeface="Calibri"/>
              </a:rPr>
              <a:t>ecu</a:t>
            </a:r>
            <a:r>
              <a:rPr sz="2000" spc="-25" dirty="0">
                <a:solidFill>
                  <a:srgbClr val="500050"/>
                </a:solidFill>
                <a:latin typeface="Calibri"/>
                <a:cs typeface="Calibri"/>
              </a:rPr>
              <a:t>t</a:t>
            </a:r>
            <a:r>
              <a:rPr sz="2000" dirty="0">
                <a:solidFill>
                  <a:srgbClr val="500050"/>
                </a:solidFill>
                <a:latin typeface="Calibri"/>
                <a:cs typeface="Calibri"/>
              </a:rPr>
              <a:t>e</a:t>
            </a:r>
            <a:r>
              <a:rPr sz="2000" spc="-50" dirty="0">
                <a:solidFill>
                  <a:srgbClr val="500050"/>
                </a:solidFill>
                <a:latin typeface="Times New Roman"/>
                <a:cs typeface="Times New Roman"/>
              </a:rPr>
              <a:t> </a:t>
            </a:r>
            <a:r>
              <a:rPr sz="2000" spc="-5" dirty="0">
                <a:solidFill>
                  <a:srgbClr val="500050"/>
                </a:solidFill>
                <a:latin typeface="Calibri"/>
                <a:cs typeface="Calibri"/>
              </a:rPr>
              <a:t>queri</a:t>
            </a:r>
            <a:r>
              <a:rPr sz="2000" dirty="0">
                <a:solidFill>
                  <a:srgbClr val="500050"/>
                </a:solidFill>
                <a:latin typeface="Calibri"/>
                <a:cs typeface="Calibri"/>
              </a:rPr>
              <a:t>es</a:t>
            </a:r>
            <a:r>
              <a:rPr sz="2000" spc="-40" dirty="0">
                <a:solidFill>
                  <a:srgbClr val="500050"/>
                </a:solidFill>
                <a:latin typeface="Times New Roman"/>
                <a:cs typeface="Times New Roman"/>
              </a:rPr>
              <a:t> </a:t>
            </a:r>
            <a:r>
              <a:rPr sz="2000" spc="-5" dirty="0">
                <a:solidFill>
                  <a:srgbClr val="500050"/>
                </a:solidFill>
                <a:latin typeface="Calibri"/>
                <a:cs typeface="Calibri"/>
              </a:rPr>
              <a:t>u</a:t>
            </a:r>
            <a:r>
              <a:rPr sz="2000" spc="-20" dirty="0">
                <a:solidFill>
                  <a:srgbClr val="500050"/>
                </a:solidFill>
                <a:latin typeface="Calibri"/>
                <a:cs typeface="Calibri"/>
              </a:rPr>
              <a:t>n</a:t>
            </a:r>
            <a:r>
              <a:rPr sz="2000" dirty="0">
                <a:solidFill>
                  <a:srgbClr val="500050"/>
                </a:solidFill>
                <a:latin typeface="Calibri"/>
                <a:cs typeface="Calibri"/>
              </a:rPr>
              <a:t>til</a:t>
            </a:r>
            <a:r>
              <a:rPr sz="2000" spc="-55" dirty="0">
                <a:solidFill>
                  <a:srgbClr val="500050"/>
                </a:solidFill>
                <a:latin typeface="Times New Roman"/>
                <a:cs typeface="Times New Roman"/>
              </a:rPr>
              <a:t> </a:t>
            </a:r>
            <a:r>
              <a:rPr sz="2000" spc="-40" dirty="0">
                <a:solidFill>
                  <a:srgbClr val="500050"/>
                </a:solidFill>
                <a:latin typeface="Calibri"/>
                <a:cs typeface="Calibri"/>
              </a:rPr>
              <a:t>e</a:t>
            </a:r>
            <a:r>
              <a:rPr sz="2000" spc="-5" dirty="0">
                <a:solidFill>
                  <a:srgbClr val="500050"/>
                </a:solidFill>
                <a:latin typeface="Calibri"/>
                <a:cs typeface="Calibri"/>
              </a:rPr>
              <a:t>xp</a:t>
            </a:r>
            <a:r>
              <a:rPr sz="2000" spc="-10" dirty="0">
                <a:solidFill>
                  <a:srgbClr val="500050"/>
                </a:solidFill>
                <a:latin typeface="Calibri"/>
                <a:cs typeface="Calibri"/>
              </a:rPr>
              <a:t>l</a:t>
            </a:r>
            <a:r>
              <a:rPr sz="2000" dirty="0">
                <a:solidFill>
                  <a:srgbClr val="500050"/>
                </a:solidFill>
                <a:latin typeface="Calibri"/>
                <a:cs typeface="Calibri"/>
              </a:rPr>
              <a:t>ic</a:t>
            </a:r>
            <a:r>
              <a:rPr sz="2000" spc="-10" dirty="0">
                <a:solidFill>
                  <a:srgbClr val="500050"/>
                </a:solidFill>
                <a:latin typeface="Calibri"/>
                <a:cs typeface="Calibri"/>
              </a:rPr>
              <a:t>i</a:t>
            </a:r>
            <a:r>
              <a:rPr sz="2000" dirty="0">
                <a:solidFill>
                  <a:srgbClr val="500050"/>
                </a:solidFill>
                <a:latin typeface="Calibri"/>
                <a:cs typeface="Calibri"/>
              </a:rPr>
              <a:t>tly</a:t>
            </a:r>
            <a:r>
              <a:rPr sz="2000" spc="-30" dirty="0">
                <a:solidFill>
                  <a:srgbClr val="500050"/>
                </a:solidFill>
                <a:latin typeface="Times New Roman"/>
                <a:cs typeface="Times New Roman"/>
              </a:rPr>
              <a:t> </a:t>
            </a:r>
            <a:r>
              <a:rPr sz="2000" dirty="0">
                <a:solidFill>
                  <a:srgbClr val="500050"/>
                </a:solidFill>
                <a:latin typeface="Calibri"/>
                <a:cs typeface="Calibri"/>
              </a:rPr>
              <a:t>as</a:t>
            </a:r>
            <a:r>
              <a:rPr sz="2000" spc="-70" dirty="0">
                <a:solidFill>
                  <a:srgbClr val="500050"/>
                </a:solidFill>
                <a:latin typeface="Calibri"/>
                <a:cs typeface="Calibri"/>
              </a:rPr>
              <a:t>k</a:t>
            </a:r>
            <a:r>
              <a:rPr sz="2000" dirty="0">
                <a:solidFill>
                  <a:srgbClr val="500050"/>
                </a:solidFill>
                <a:latin typeface="Calibri"/>
                <a:cs typeface="Calibri"/>
              </a:rPr>
              <a:t>e</a:t>
            </a:r>
            <a:r>
              <a:rPr sz="2000" spc="-5" dirty="0">
                <a:solidFill>
                  <a:srgbClr val="500050"/>
                </a:solidFill>
                <a:latin typeface="Calibri"/>
                <a:cs typeface="Calibri"/>
              </a:rPr>
              <a:t>d</a:t>
            </a:r>
            <a:r>
              <a:rPr sz="2000" dirty="0">
                <a:solidFill>
                  <a:srgbClr val="500050"/>
                </a:solidFill>
                <a:latin typeface="Calibri"/>
                <a:cs typeface="Calibri"/>
              </a:rPr>
              <a:t>.</a:t>
            </a:r>
            <a:r>
              <a:rPr sz="2000" spc="-50" dirty="0">
                <a:solidFill>
                  <a:srgbClr val="500050"/>
                </a:solidFill>
                <a:latin typeface="Times New Roman"/>
                <a:cs typeface="Times New Roman"/>
              </a:rPr>
              <a:t> </a:t>
            </a:r>
            <a:r>
              <a:rPr sz="2000" spc="-5" dirty="0">
                <a:solidFill>
                  <a:srgbClr val="500050"/>
                </a:solidFill>
                <a:latin typeface="Calibri"/>
                <a:cs typeface="Calibri"/>
              </a:rPr>
              <a:t>Fut</a:t>
            </a:r>
            <a:r>
              <a:rPr sz="2000" spc="5" dirty="0">
                <a:solidFill>
                  <a:srgbClr val="500050"/>
                </a:solidFill>
                <a:latin typeface="Calibri"/>
                <a:cs typeface="Calibri"/>
              </a:rPr>
              <a:t>h</a:t>
            </a:r>
            <a:r>
              <a:rPr sz="2000" dirty="0">
                <a:solidFill>
                  <a:srgbClr val="500050"/>
                </a:solidFill>
                <a:latin typeface="Calibri"/>
                <a:cs typeface="Calibri"/>
              </a:rPr>
              <a:t>e</a:t>
            </a:r>
            <a:r>
              <a:rPr sz="2000" spc="-10" dirty="0">
                <a:solidFill>
                  <a:srgbClr val="500050"/>
                </a:solidFill>
                <a:latin typeface="Calibri"/>
                <a:cs typeface="Calibri"/>
              </a:rPr>
              <a:t>rm</a:t>
            </a:r>
            <a:r>
              <a:rPr sz="2000" spc="-5" dirty="0">
                <a:solidFill>
                  <a:srgbClr val="500050"/>
                </a:solidFill>
                <a:latin typeface="Calibri"/>
                <a:cs typeface="Calibri"/>
              </a:rPr>
              <a:t>o</a:t>
            </a:r>
            <a:r>
              <a:rPr sz="2000" spc="-30" dirty="0">
                <a:solidFill>
                  <a:srgbClr val="500050"/>
                </a:solidFill>
                <a:latin typeface="Calibri"/>
                <a:cs typeface="Calibri"/>
              </a:rPr>
              <a:t>r</a:t>
            </a:r>
            <a:r>
              <a:rPr sz="2000" dirty="0">
                <a:solidFill>
                  <a:srgbClr val="500050"/>
                </a:solidFill>
                <a:latin typeface="Calibri"/>
                <a:cs typeface="Calibri"/>
              </a:rPr>
              <a:t>e,</a:t>
            </a:r>
            <a:endParaRPr sz="2000">
              <a:latin typeface="Calibri"/>
              <a:cs typeface="Calibri"/>
            </a:endParaRPr>
          </a:p>
          <a:p>
            <a:pPr marL="12700" fontAlgn="auto">
              <a:spcBef>
                <a:spcPts val="0"/>
              </a:spcBef>
              <a:spcAft>
                <a:spcPts val="0"/>
              </a:spcAft>
              <a:defRPr/>
            </a:pPr>
            <a:r>
              <a:rPr sz="2000" dirty="0">
                <a:solidFill>
                  <a:srgbClr val="500050"/>
                </a:solidFill>
                <a:latin typeface="Calibri"/>
                <a:cs typeface="Calibri"/>
              </a:rPr>
              <a:t>th</a:t>
            </a:r>
            <a:r>
              <a:rPr sz="2000" spc="-10" dirty="0">
                <a:solidFill>
                  <a:srgbClr val="500050"/>
                </a:solidFill>
                <a:latin typeface="Calibri"/>
                <a:cs typeface="Calibri"/>
              </a:rPr>
              <a:t>e</a:t>
            </a:r>
            <a:r>
              <a:rPr sz="2000" dirty="0">
                <a:solidFill>
                  <a:srgbClr val="500050"/>
                </a:solidFill>
                <a:latin typeface="Calibri"/>
                <a:cs typeface="Calibri"/>
              </a:rPr>
              <a:t>y</a:t>
            </a:r>
            <a:r>
              <a:rPr sz="2000" spc="-50" dirty="0">
                <a:solidFill>
                  <a:srgbClr val="500050"/>
                </a:solidFill>
                <a:latin typeface="Times New Roman"/>
                <a:cs typeface="Times New Roman"/>
              </a:rPr>
              <a:t> </a:t>
            </a:r>
            <a:r>
              <a:rPr sz="2000" spc="-30" dirty="0">
                <a:solidFill>
                  <a:srgbClr val="500050"/>
                </a:solidFill>
                <a:latin typeface="Calibri"/>
                <a:cs typeface="Calibri"/>
              </a:rPr>
              <a:t>r</a:t>
            </a:r>
            <a:r>
              <a:rPr sz="2000" spc="-15" dirty="0">
                <a:solidFill>
                  <a:srgbClr val="500050"/>
                </a:solidFill>
                <a:latin typeface="Calibri"/>
                <a:cs typeface="Calibri"/>
              </a:rPr>
              <a:t>e</a:t>
            </a:r>
            <a:r>
              <a:rPr sz="2000" dirty="0">
                <a:solidFill>
                  <a:srgbClr val="500050"/>
                </a:solidFill>
                <a:latin typeface="Calibri"/>
                <a:cs typeface="Calibri"/>
              </a:rPr>
              <a:t>turn</a:t>
            </a:r>
            <a:r>
              <a:rPr sz="2000" spc="-50" dirty="0">
                <a:solidFill>
                  <a:srgbClr val="500050"/>
                </a:solidFill>
                <a:latin typeface="Times New Roman"/>
                <a:cs typeface="Times New Roman"/>
              </a:rPr>
              <a:t> </a:t>
            </a:r>
            <a:r>
              <a:rPr sz="2000" dirty="0">
                <a:solidFill>
                  <a:srgbClr val="500050"/>
                </a:solidFill>
                <a:latin typeface="Calibri"/>
                <a:cs typeface="Calibri"/>
              </a:rPr>
              <a:t>a</a:t>
            </a:r>
            <a:r>
              <a:rPr sz="2000" spc="-50" dirty="0">
                <a:solidFill>
                  <a:srgbClr val="500050"/>
                </a:solidFill>
                <a:latin typeface="Times New Roman"/>
                <a:cs typeface="Times New Roman"/>
              </a:rPr>
              <a:t> </a:t>
            </a:r>
            <a:r>
              <a:rPr sz="2000" spc="-5" dirty="0">
                <a:solidFill>
                  <a:srgbClr val="500050"/>
                </a:solidFill>
                <a:latin typeface="Calibri"/>
                <a:cs typeface="Calibri"/>
              </a:rPr>
              <a:t>q</a:t>
            </a:r>
            <a:r>
              <a:rPr sz="2000" spc="5" dirty="0">
                <a:solidFill>
                  <a:srgbClr val="500050"/>
                </a:solidFill>
                <a:latin typeface="Calibri"/>
                <a:cs typeface="Calibri"/>
              </a:rPr>
              <a:t>u</a:t>
            </a:r>
            <a:r>
              <a:rPr sz="2000" dirty="0">
                <a:solidFill>
                  <a:srgbClr val="500050"/>
                </a:solidFill>
                <a:latin typeface="Calibri"/>
                <a:cs typeface="Calibri"/>
              </a:rPr>
              <a:t>er</a:t>
            </a:r>
            <a:r>
              <a:rPr sz="2000" spc="-135" dirty="0">
                <a:solidFill>
                  <a:srgbClr val="500050"/>
                </a:solidFill>
                <a:latin typeface="Calibri"/>
                <a:cs typeface="Calibri"/>
              </a:rPr>
              <a:t>y</a:t>
            </a:r>
            <a:r>
              <a:rPr sz="2000" dirty="0">
                <a:solidFill>
                  <a:srgbClr val="500050"/>
                </a:solidFill>
                <a:latin typeface="Calibri"/>
                <a:cs typeface="Calibri"/>
              </a:rPr>
              <a:t>,</a:t>
            </a:r>
            <a:r>
              <a:rPr sz="2000" spc="-65" dirty="0">
                <a:solidFill>
                  <a:srgbClr val="500050"/>
                </a:solidFill>
                <a:latin typeface="Times New Roman"/>
                <a:cs typeface="Times New Roman"/>
              </a:rPr>
              <a:t> </a:t>
            </a:r>
            <a:r>
              <a:rPr sz="2000" spc="-5" dirty="0">
                <a:solidFill>
                  <a:srgbClr val="500050"/>
                </a:solidFill>
                <a:latin typeface="Calibri"/>
                <a:cs typeface="Calibri"/>
              </a:rPr>
              <a:t>no</a:t>
            </a:r>
            <a:r>
              <a:rPr sz="2000" dirty="0">
                <a:solidFill>
                  <a:srgbClr val="500050"/>
                </a:solidFill>
                <a:latin typeface="Calibri"/>
                <a:cs typeface="Calibri"/>
              </a:rPr>
              <a:t>t</a:t>
            </a:r>
            <a:r>
              <a:rPr sz="2000" spc="-65" dirty="0">
                <a:solidFill>
                  <a:srgbClr val="500050"/>
                </a:solidFill>
                <a:latin typeface="Times New Roman"/>
                <a:cs typeface="Times New Roman"/>
              </a:rPr>
              <a:t> </a:t>
            </a:r>
            <a:r>
              <a:rPr sz="2000" dirty="0">
                <a:solidFill>
                  <a:srgbClr val="500050"/>
                </a:solidFill>
                <a:latin typeface="Calibri"/>
                <a:cs typeface="Calibri"/>
              </a:rPr>
              <a:t>the</a:t>
            </a:r>
            <a:r>
              <a:rPr sz="2000" spc="-40" dirty="0">
                <a:solidFill>
                  <a:srgbClr val="500050"/>
                </a:solidFill>
                <a:latin typeface="Times New Roman"/>
                <a:cs typeface="Times New Roman"/>
              </a:rPr>
              <a:t> </a:t>
            </a:r>
            <a:r>
              <a:rPr sz="2000" spc="-30" dirty="0">
                <a:solidFill>
                  <a:srgbClr val="500050"/>
                </a:solidFill>
                <a:latin typeface="Calibri"/>
                <a:cs typeface="Calibri"/>
              </a:rPr>
              <a:t>r</a:t>
            </a:r>
            <a:r>
              <a:rPr sz="2000" dirty="0">
                <a:solidFill>
                  <a:srgbClr val="500050"/>
                </a:solidFill>
                <a:latin typeface="Calibri"/>
                <a:cs typeface="Calibri"/>
              </a:rPr>
              <a:t>esu</a:t>
            </a:r>
            <a:r>
              <a:rPr sz="2000" spc="-10" dirty="0">
                <a:solidFill>
                  <a:srgbClr val="500050"/>
                </a:solidFill>
                <a:latin typeface="Calibri"/>
                <a:cs typeface="Calibri"/>
              </a:rPr>
              <a:t>l</a:t>
            </a:r>
            <a:r>
              <a:rPr sz="2000" dirty="0">
                <a:solidFill>
                  <a:srgbClr val="500050"/>
                </a:solidFill>
                <a:latin typeface="Calibri"/>
                <a:cs typeface="Calibri"/>
              </a:rPr>
              <a:t>t</a:t>
            </a:r>
            <a:r>
              <a:rPr sz="2000" spc="-35" dirty="0">
                <a:solidFill>
                  <a:srgbClr val="500050"/>
                </a:solidFill>
                <a:latin typeface="Times New Roman"/>
                <a:cs typeface="Times New Roman"/>
              </a:rPr>
              <a:t> </a:t>
            </a:r>
            <a:r>
              <a:rPr sz="2000" spc="-5" dirty="0">
                <a:solidFill>
                  <a:srgbClr val="500050"/>
                </a:solidFill>
                <a:latin typeface="Calibri"/>
                <a:cs typeface="Calibri"/>
              </a:rPr>
              <a:t>o</a:t>
            </a:r>
            <a:r>
              <a:rPr sz="2000" dirty="0">
                <a:solidFill>
                  <a:srgbClr val="500050"/>
                </a:solidFill>
                <a:latin typeface="Calibri"/>
                <a:cs typeface="Calibri"/>
              </a:rPr>
              <a:t>f</a:t>
            </a:r>
            <a:r>
              <a:rPr sz="2000" spc="-55" dirty="0">
                <a:solidFill>
                  <a:srgbClr val="500050"/>
                </a:solidFill>
                <a:latin typeface="Times New Roman"/>
                <a:cs typeface="Times New Roman"/>
              </a:rPr>
              <a:t> </a:t>
            </a:r>
            <a:r>
              <a:rPr sz="2000" spc="-5" dirty="0">
                <a:solidFill>
                  <a:srgbClr val="500050"/>
                </a:solidFill>
                <a:latin typeface="Calibri"/>
                <a:cs typeface="Calibri"/>
              </a:rPr>
              <a:t>q</a:t>
            </a:r>
            <a:r>
              <a:rPr sz="2000" spc="5" dirty="0">
                <a:solidFill>
                  <a:srgbClr val="500050"/>
                </a:solidFill>
                <a:latin typeface="Calibri"/>
                <a:cs typeface="Calibri"/>
              </a:rPr>
              <a:t>u</a:t>
            </a:r>
            <a:r>
              <a:rPr sz="2000" dirty="0">
                <a:solidFill>
                  <a:srgbClr val="500050"/>
                </a:solidFill>
                <a:latin typeface="Calibri"/>
                <a:cs typeface="Calibri"/>
              </a:rPr>
              <a:t>ery</a:t>
            </a:r>
            <a:r>
              <a:rPr sz="2000" spc="-60"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p:txBody>
      </p:sp>
      <p:sp>
        <p:nvSpPr>
          <p:cNvPr id="4" name="object 4"/>
          <p:cNvSpPr txBox="1"/>
          <p:nvPr/>
        </p:nvSpPr>
        <p:spPr>
          <a:xfrm>
            <a:off x="797718" y="5056188"/>
            <a:ext cx="5064125" cy="10112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dirty="0">
                <a:solidFill>
                  <a:srgbClr val="500050"/>
                </a:solidFill>
                <a:latin typeface="Calibri"/>
                <a:cs typeface="Calibri"/>
              </a:rPr>
              <a:t>G</a:t>
            </a:r>
            <a:r>
              <a:rPr sz="2000" spc="-10" dirty="0">
                <a:solidFill>
                  <a:srgbClr val="500050"/>
                </a:solidFill>
                <a:latin typeface="Calibri"/>
                <a:cs typeface="Calibri"/>
              </a:rPr>
              <a:t>i</a:t>
            </a:r>
            <a:r>
              <a:rPr sz="2000" spc="-30" dirty="0">
                <a:solidFill>
                  <a:srgbClr val="500050"/>
                </a:solidFill>
                <a:latin typeface="Calibri"/>
                <a:cs typeface="Calibri"/>
              </a:rPr>
              <a:t>v</a:t>
            </a:r>
            <a:r>
              <a:rPr sz="2000" dirty="0">
                <a:solidFill>
                  <a:srgbClr val="500050"/>
                </a:solidFill>
                <a:latin typeface="Calibri"/>
                <a:cs typeface="Calibri"/>
              </a:rPr>
              <a:t>es</a:t>
            </a:r>
            <a:r>
              <a:rPr sz="2000" spc="-25" dirty="0">
                <a:solidFill>
                  <a:srgbClr val="500050"/>
                </a:solidFill>
                <a:latin typeface="Times New Roman"/>
                <a:cs typeface="Times New Roman"/>
              </a:rPr>
              <a:t> </a:t>
            </a:r>
            <a:r>
              <a:rPr sz="2000" dirty="0">
                <a:solidFill>
                  <a:srgbClr val="500050"/>
                </a:solidFill>
                <a:latin typeface="Calibri"/>
                <a:cs typeface="Calibri"/>
              </a:rPr>
              <a:t>the</a:t>
            </a:r>
            <a:r>
              <a:rPr sz="2000" spc="-55" dirty="0">
                <a:solidFill>
                  <a:srgbClr val="500050"/>
                </a:solidFill>
                <a:latin typeface="Times New Roman"/>
                <a:cs typeface="Times New Roman"/>
              </a:rPr>
              <a:t> </a:t>
            </a:r>
            <a:r>
              <a:rPr sz="2000" spc="-40" dirty="0">
                <a:solidFill>
                  <a:srgbClr val="500050"/>
                </a:solidFill>
                <a:latin typeface="Calibri"/>
                <a:cs typeface="Calibri"/>
              </a:rPr>
              <a:t>f</a:t>
            </a:r>
            <a:r>
              <a:rPr sz="2000" spc="-5" dirty="0">
                <a:solidFill>
                  <a:srgbClr val="500050"/>
                </a:solidFill>
                <a:latin typeface="Calibri"/>
                <a:cs typeface="Calibri"/>
              </a:rPr>
              <a:t>o</a:t>
            </a:r>
            <a:r>
              <a:rPr sz="2000" dirty="0">
                <a:solidFill>
                  <a:srgbClr val="500050"/>
                </a:solidFill>
                <a:latin typeface="Calibri"/>
                <a:cs typeface="Calibri"/>
              </a:rPr>
              <a:t>l</a:t>
            </a:r>
            <a:r>
              <a:rPr sz="2000" spc="-10" dirty="0">
                <a:solidFill>
                  <a:srgbClr val="500050"/>
                </a:solidFill>
                <a:latin typeface="Calibri"/>
                <a:cs typeface="Calibri"/>
              </a:rPr>
              <a:t>l</a:t>
            </a:r>
            <a:r>
              <a:rPr sz="2000" spc="-15" dirty="0">
                <a:solidFill>
                  <a:srgbClr val="500050"/>
                </a:solidFill>
                <a:latin typeface="Calibri"/>
                <a:cs typeface="Calibri"/>
              </a:rPr>
              <a:t>o</a:t>
            </a:r>
            <a:r>
              <a:rPr sz="2000" dirty="0">
                <a:solidFill>
                  <a:srgbClr val="500050"/>
                </a:solidFill>
                <a:latin typeface="Calibri"/>
                <a:cs typeface="Calibri"/>
              </a:rPr>
              <a:t>w</a:t>
            </a:r>
            <a:r>
              <a:rPr sz="2000" spc="-10" dirty="0">
                <a:solidFill>
                  <a:srgbClr val="500050"/>
                </a:solidFill>
                <a:latin typeface="Calibri"/>
                <a:cs typeface="Calibri"/>
              </a:rPr>
              <a:t>i</a:t>
            </a:r>
            <a:r>
              <a:rPr sz="2000" spc="-5" dirty="0">
                <a:solidFill>
                  <a:srgbClr val="500050"/>
                </a:solidFill>
                <a:latin typeface="Calibri"/>
                <a:cs typeface="Calibri"/>
              </a:rPr>
              <a:t>n</a:t>
            </a:r>
            <a:r>
              <a:rPr sz="2000" dirty="0">
                <a:solidFill>
                  <a:srgbClr val="500050"/>
                </a:solidFill>
                <a:latin typeface="Calibri"/>
                <a:cs typeface="Calibri"/>
              </a:rPr>
              <a:t>g</a:t>
            </a:r>
            <a:r>
              <a:rPr sz="2000" spc="-45" dirty="0">
                <a:solidFill>
                  <a:srgbClr val="500050"/>
                </a:solidFill>
                <a:latin typeface="Times New Roman"/>
                <a:cs typeface="Times New Roman"/>
              </a:rPr>
              <a:t> </a:t>
            </a:r>
            <a:r>
              <a:rPr sz="2000" spc="-30" dirty="0">
                <a:solidFill>
                  <a:srgbClr val="500050"/>
                </a:solidFill>
                <a:latin typeface="Calibri"/>
                <a:cs typeface="Calibri"/>
              </a:rPr>
              <a:t>r</a:t>
            </a:r>
            <a:r>
              <a:rPr sz="2000" dirty="0">
                <a:solidFill>
                  <a:srgbClr val="500050"/>
                </a:solidFill>
                <a:latin typeface="Calibri"/>
                <a:cs typeface="Calibri"/>
              </a:rPr>
              <a:t>esu</a:t>
            </a:r>
            <a:r>
              <a:rPr sz="2000" spc="-10" dirty="0">
                <a:solidFill>
                  <a:srgbClr val="500050"/>
                </a:solidFill>
                <a:latin typeface="Calibri"/>
                <a:cs typeface="Calibri"/>
              </a:rPr>
              <a:t>l</a:t>
            </a:r>
            <a:r>
              <a:rPr sz="2000" dirty="0">
                <a:solidFill>
                  <a:srgbClr val="500050"/>
                </a:solidFill>
                <a:latin typeface="Calibri"/>
                <a:cs typeface="Calibri"/>
              </a:rPr>
              <a:t>t</a:t>
            </a:r>
            <a:r>
              <a:rPr sz="2000" spc="-45"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a:p>
            <a:pPr marL="12700" fontAlgn="auto">
              <a:spcBef>
                <a:spcPts val="480"/>
              </a:spcBef>
              <a:spcAft>
                <a:spcPts val="0"/>
              </a:spcAft>
              <a:defRPr/>
            </a:pPr>
            <a:r>
              <a:rPr sz="2000" dirty="0">
                <a:solidFill>
                  <a:srgbClr val="500050"/>
                </a:solidFill>
                <a:latin typeface="Calibri"/>
                <a:cs typeface="Calibri"/>
              </a:rPr>
              <a:t>As</a:t>
            </a:r>
            <a:r>
              <a:rPr sz="2000" spc="-50" dirty="0">
                <a:solidFill>
                  <a:srgbClr val="500050"/>
                </a:solidFill>
                <a:latin typeface="Times New Roman"/>
                <a:cs typeface="Times New Roman"/>
              </a:rPr>
              <a:t> </a:t>
            </a:r>
            <a:r>
              <a:rPr sz="2000" spc="-20" dirty="0">
                <a:solidFill>
                  <a:srgbClr val="500050"/>
                </a:solidFill>
                <a:latin typeface="Calibri"/>
                <a:cs typeface="Calibri"/>
              </a:rPr>
              <a:t>y</a:t>
            </a:r>
            <a:r>
              <a:rPr sz="2000" spc="-5" dirty="0">
                <a:solidFill>
                  <a:srgbClr val="500050"/>
                </a:solidFill>
                <a:latin typeface="Calibri"/>
                <a:cs typeface="Calibri"/>
              </a:rPr>
              <a:t>o</a:t>
            </a:r>
            <a:r>
              <a:rPr sz="2000" dirty="0">
                <a:solidFill>
                  <a:srgbClr val="500050"/>
                </a:solidFill>
                <a:latin typeface="Calibri"/>
                <a:cs typeface="Calibri"/>
              </a:rPr>
              <a:t>u</a:t>
            </a:r>
            <a:r>
              <a:rPr sz="2000" spc="-70" dirty="0">
                <a:solidFill>
                  <a:srgbClr val="500050"/>
                </a:solidFill>
                <a:latin typeface="Times New Roman"/>
                <a:cs typeface="Times New Roman"/>
              </a:rPr>
              <a:t> </a:t>
            </a:r>
            <a:r>
              <a:rPr sz="2000" spc="-10" dirty="0">
                <a:solidFill>
                  <a:srgbClr val="500050"/>
                </a:solidFill>
                <a:latin typeface="Calibri"/>
                <a:cs typeface="Calibri"/>
              </a:rPr>
              <a:t>c</a:t>
            </a:r>
            <a:r>
              <a:rPr sz="2000" dirty="0">
                <a:solidFill>
                  <a:srgbClr val="500050"/>
                </a:solidFill>
                <a:latin typeface="Calibri"/>
                <a:cs typeface="Calibri"/>
              </a:rPr>
              <a:t>an</a:t>
            </a:r>
            <a:r>
              <a:rPr sz="2000" spc="-70" dirty="0">
                <a:solidFill>
                  <a:srgbClr val="500050"/>
                </a:solidFill>
                <a:latin typeface="Times New Roman"/>
                <a:cs typeface="Times New Roman"/>
              </a:rPr>
              <a:t> </a:t>
            </a:r>
            <a:r>
              <a:rPr sz="2000" spc="-5" dirty="0">
                <a:solidFill>
                  <a:srgbClr val="500050"/>
                </a:solidFill>
                <a:latin typeface="Calibri"/>
                <a:cs typeface="Calibri"/>
              </a:rPr>
              <a:t>s</a:t>
            </a:r>
            <a:r>
              <a:rPr sz="2000" spc="-10" dirty="0">
                <a:solidFill>
                  <a:srgbClr val="500050"/>
                </a:solidFill>
                <a:latin typeface="Calibri"/>
                <a:cs typeface="Calibri"/>
              </a:rPr>
              <a:t>e</a:t>
            </a:r>
            <a:r>
              <a:rPr sz="2000" spc="-5" dirty="0">
                <a:solidFill>
                  <a:srgbClr val="500050"/>
                </a:solidFill>
                <a:latin typeface="Calibri"/>
                <a:cs typeface="Calibri"/>
              </a:rPr>
              <a:t>e</a:t>
            </a:r>
            <a:r>
              <a:rPr sz="2000" dirty="0">
                <a:solidFill>
                  <a:srgbClr val="500050"/>
                </a:solidFill>
                <a:latin typeface="Calibri"/>
                <a:cs typeface="Calibri"/>
              </a:rPr>
              <a:t>,</a:t>
            </a:r>
            <a:r>
              <a:rPr sz="2000" spc="-30" dirty="0">
                <a:solidFill>
                  <a:srgbClr val="500050"/>
                </a:solidFill>
                <a:latin typeface="Times New Roman"/>
                <a:cs typeface="Times New Roman"/>
              </a:rPr>
              <a:t> </a:t>
            </a:r>
            <a:r>
              <a:rPr sz="2000" dirty="0">
                <a:solidFill>
                  <a:srgbClr val="500050"/>
                </a:solidFill>
                <a:latin typeface="Calibri"/>
                <a:cs typeface="Calibri"/>
              </a:rPr>
              <a:t>each</a:t>
            </a:r>
            <a:r>
              <a:rPr sz="2000" spc="-55" dirty="0">
                <a:solidFill>
                  <a:srgbClr val="500050"/>
                </a:solidFill>
                <a:latin typeface="Times New Roman"/>
                <a:cs typeface="Times New Roman"/>
              </a:rPr>
              <a:t> </a:t>
            </a:r>
            <a:r>
              <a:rPr sz="2000" dirty="0">
                <a:solidFill>
                  <a:srgbClr val="500050"/>
                </a:solidFill>
                <a:latin typeface="Calibri"/>
                <a:cs typeface="Calibri"/>
              </a:rPr>
              <a:t>ti</a:t>
            </a:r>
            <a:r>
              <a:rPr sz="2000" spc="-15" dirty="0">
                <a:solidFill>
                  <a:srgbClr val="500050"/>
                </a:solidFill>
                <a:latin typeface="Calibri"/>
                <a:cs typeface="Calibri"/>
              </a:rPr>
              <a:t>m</a:t>
            </a:r>
            <a:r>
              <a:rPr sz="2000" dirty="0">
                <a:solidFill>
                  <a:srgbClr val="500050"/>
                </a:solidFill>
                <a:latin typeface="Calibri"/>
                <a:cs typeface="Calibri"/>
              </a:rPr>
              <a:t>e</a:t>
            </a:r>
            <a:r>
              <a:rPr sz="2000" spc="-35" dirty="0">
                <a:solidFill>
                  <a:srgbClr val="500050"/>
                </a:solidFill>
                <a:latin typeface="Times New Roman"/>
                <a:cs typeface="Times New Roman"/>
              </a:rPr>
              <a:t> </a:t>
            </a:r>
            <a:r>
              <a:rPr sz="2000" dirty="0">
                <a:solidFill>
                  <a:srgbClr val="500050"/>
                </a:solidFill>
                <a:latin typeface="Calibri"/>
                <a:cs typeface="Calibri"/>
              </a:rPr>
              <a:t>th</a:t>
            </a:r>
            <a:r>
              <a:rPr sz="2000" spc="-25" dirty="0">
                <a:solidFill>
                  <a:srgbClr val="500050"/>
                </a:solidFill>
                <a:latin typeface="Calibri"/>
                <a:cs typeface="Calibri"/>
              </a:rPr>
              <a:t>a</a:t>
            </a:r>
            <a:r>
              <a:rPr sz="2000" dirty="0">
                <a:solidFill>
                  <a:srgbClr val="500050"/>
                </a:solidFill>
                <a:latin typeface="Calibri"/>
                <a:cs typeface="Calibri"/>
              </a:rPr>
              <a:t>t</a:t>
            </a:r>
            <a:r>
              <a:rPr sz="2000" spc="-45" dirty="0">
                <a:solidFill>
                  <a:srgbClr val="500050"/>
                </a:solidFill>
                <a:latin typeface="Times New Roman"/>
                <a:cs typeface="Times New Roman"/>
              </a:rPr>
              <a:t> </a:t>
            </a:r>
            <a:r>
              <a:rPr sz="2000" spc="-10" dirty="0">
                <a:solidFill>
                  <a:srgbClr val="500050"/>
                </a:solidFill>
                <a:latin typeface="Calibri"/>
                <a:cs typeface="Calibri"/>
              </a:rPr>
              <a:t>m</a:t>
            </a:r>
            <a:r>
              <a:rPr sz="2000" dirty="0">
                <a:solidFill>
                  <a:srgbClr val="500050"/>
                </a:solidFill>
                <a:latin typeface="Calibri"/>
                <a:cs typeface="Calibri"/>
              </a:rPr>
              <a:t>a</a:t>
            </a:r>
            <a:r>
              <a:rPr sz="2000" spc="-5" dirty="0">
                <a:solidFill>
                  <a:srgbClr val="500050"/>
                </a:solidFill>
                <a:latin typeface="Calibri"/>
                <a:cs typeface="Calibri"/>
              </a:rPr>
              <a:t>l</a:t>
            </a:r>
            <a:r>
              <a:rPr sz="2000" dirty="0">
                <a:solidFill>
                  <a:srgbClr val="500050"/>
                </a:solidFill>
                <a:latin typeface="Calibri"/>
                <a:cs typeface="Calibri"/>
              </a:rPr>
              <a:t>eEmp</a:t>
            </a:r>
            <a:r>
              <a:rPr sz="2000" spc="-15" dirty="0">
                <a:solidFill>
                  <a:srgbClr val="500050"/>
                </a:solidFill>
                <a:latin typeface="Calibri"/>
                <a:cs typeface="Calibri"/>
              </a:rPr>
              <a:t>lo</a:t>
            </a:r>
            <a:r>
              <a:rPr sz="2000" spc="-20" dirty="0">
                <a:solidFill>
                  <a:srgbClr val="500050"/>
                </a:solidFill>
                <a:latin typeface="Calibri"/>
                <a:cs typeface="Calibri"/>
              </a:rPr>
              <a:t>y</a:t>
            </a:r>
            <a:r>
              <a:rPr sz="2000" dirty="0">
                <a:solidFill>
                  <a:srgbClr val="500050"/>
                </a:solidFill>
                <a:latin typeface="Calibri"/>
                <a:cs typeface="Calibri"/>
              </a:rPr>
              <a:t>e</a:t>
            </a:r>
            <a:r>
              <a:rPr sz="2000" spc="-10" dirty="0">
                <a:solidFill>
                  <a:srgbClr val="500050"/>
                </a:solidFill>
                <a:latin typeface="Calibri"/>
                <a:cs typeface="Calibri"/>
              </a:rPr>
              <a:t>e</a:t>
            </a:r>
            <a:r>
              <a:rPr sz="2000" dirty="0">
                <a:solidFill>
                  <a:srgbClr val="500050"/>
                </a:solidFill>
                <a:latin typeface="Calibri"/>
                <a:cs typeface="Calibri"/>
              </a:rPr>
              <a:t>s</a:t>
            </a:r>
            <a:r>
              <a:rPr sz="2000" spc="-35" dirty="0">
                <a:solidFill>
                  <a:srgbClr val="500050"/>
                </a:solidFill>
                <a:latin typeface="Times New Roman"/>
                <a:cs typeface="Times New Roman"/>
              </a:rPr>
              <a:t> </a:t>
            </a:r>
            <a:r>
              <a:rPr sz="2000" spc="-5" dirty="0">
                <a:solidFill>
                  <a:srgbClr val="500050"/>
                </a:solidFill>
                <a:latin typeface="Calibri"/>
                <a:cs typeface="Calibri"/>
              </a:rPr>
              <a:t>i</a:t>
            </a:r>
            <a:r>
              <a:rPr sz="2000" dirty="0">
                <a:solidFill>
                  <a:srgbClr val="500050"/>
                </a:solidFill>
                <a:latin typeface="Calibri"/>
                <a:cs typeface="Calibri"/>
              </a:rPr>
              <a:t>s</a:t>
            </a:r>
            <a:endParaRPr sz="2000">
              <a:latin typeface="Calibri"/>
              <a:cs typeface="Calibri"/>
            </a:endParaRPr>
          </a:p>
          <a:p>
            <a:pPr marL="12700" fontAlgn="auto">
              <a:spcBef>
                <a:spcPts val="480"/>
              </a:spcBef>
              <a:spcAft>
                <a:spcPts val="0"/>
              </a:spcAft>
              <a:defRPr/>
            </a:pPr>
            <a:r>
              <a:rPr sz="2000" dirty="0">
                <a:solidFill>
                  <a:srgbClr val="500050"/>
                </a:solidFill>
                <a:latin typeface="Calibri"/>
                <a:cs typeface="Calibri"/>
              </a:rPr>
              <a:t>enume</a:t>
            </a:r>
            <a:r>
              <a:rPr sz="2000" spc="-45" dirty="0">
                <a:solidFill>
                  <a:srgbClr val="500050"/>
                </a:solidFill>
                <a:latin typeface="Calibri"/>
                <a:cs typeface="Calibri"/>
              </a:rPr>
              <a:t>r</a:t>
            </a:r>
            <a:r>
              <a:rPr sz="2000" spc="-25" dirty="0">
                <a:solidFill>
                  <a:srgbClr val="500050"/>
                </a:solidFill>
                <a:latin typeface="Calibri"/>
                <a:cs typeface="Calibri"/>
              </a:rPr>
              <a:t>at</a:t>
            </a:r>
            <a:r>
              <a:rPr sz="2000" dirty="0">
                <a:solidFill>
                  <a:srgbClr val="500050"/>
                </a:solidFill>
                <a:latin typeface="Calibri"/>
                <a:cs typeface="Calibri"/>
              </a:rPr>
              <a:t>ed,</a:t>
            </a:r>
            <a:r>
              <a:rPr sz="2000" spc="-45" dirty="0">
                <a:solidFill>
                  <a:srgbClr val="500050"/>
                </a:solidFill>
                <a:latin typeface="Times New Roman"/>
                <a:cs typeface="Times New Roman"/>
              </a:rPr>
              <a:t> </a:t>
            </a:r>
            <a:r>
              <a:rPr sz="2000" dirty="0">
                <a:solidFill>
                  <a:srgbClr val="500050"/>
                </a:solidFill>
                <a:latin typeface="Calibri"/>
                <a:cs typeface="Calibri"/>
              </a:rPr>
              <a:t>the</a:t>
            </a:r>
            <a:r>
              <a:rPr sz="2000" spc="-40" dirty="0">
                <a:solidFill>
                  <a:srgbClr val="500050"/>
                </a:solidFill>
                <a:latin typeface="Times New Roman"/>
                <a:cs typeface="Times New Roman"/>
              </a:rPr>
              <a:t> </a:t>
            </a:r>
            <a:r>
              <a:rPr sz="2000" spc="-5" dirty="0">
                <a:solidFill>
                  <a:srgbClr val="500050"/>
                </a:solidFill>
                <a:latin typeface="Calibri"/>
                <a:cs typeface="Calibri"/>
              </a:rPr>
              <a:t>q</a:t>
            </a:r>
            <a:r>
              <a:rPr sz="2000" spc="5" dirty="0">
                <a:solidFill>
                  <a:srgbClr val="500050"/>
                </a:solidFill>
                <a:latin typeface="Calibri"/>
                <a:cs typeface="Calibri"/>
              </a:rPr>
              <a:t>u</a:t>
            </a:r>
            <a:r>
              <a:rPr sz="2000" dirty="0">
                <a:solidFill>
                  <a:srgbClr val="500050"/>
                </a:solidFill>
                <a:latin typeface="Calibri"/>
                <a:cs typeface="Calibri"/>
              </a:rPr>
              <a:t>ery</a:t>
            </a:r>
            <a:r>
              <a:rPr sz="2000" spc="-60" dirty="0">
                <a:solidFill>
                  <a:srgbClr val="500050"/>
                </a:solidFill>
                <a:latin typeface="Times New Roman"/>
                <a:cs typeface="Times New Roman"/>
              </a:rPr>
              <a:t> </a:t>
            </a:r>
            <a:r>
              <a:rPr sz="2000" spc="-5" dirty="0">
                <a:solidFill>
                  <a:srgbClr val="500050"/>
                </a:solidFill>
                <a:latin typeface="Calibri"/>
                <a:cs typeface="Calibri"/>
              </a:rPr>
              <a:t>i</a:t>
            </a:r>
            <a:r>
              <a:rPr sz="2000" dirty="0">
                <a:solidFill>
                  <a:srgbClr val="500050"/>
                </a:solidFill>
                <a:latin typeface="Calibri"/>
                <a:cs typeface="Calibri"/>
              </a:rPr>
              <a:t>s</a:t>
            </a:r>
            <a:r>
              <a:rPr sz="2000" spc="-50" dirty="0">
                <a:solidFill>
                  <a:srgbClr val="500050"/>
                </a:solidFill>
                <a:latin typeface="Times New Roman"/>
                <a:cs typeface="Times New Roman"/>
              </a:rPr>
              <a:t> </a:t>
            </a:r>
            <a:r>
              <a:rPr sz="2000" spc="-40" dirty="0">
                <a:solidFill>
                  <a:srgbClr val="500050"/>
                </a:solidFill>
                <a:latin typeface="Calibri"/>
                <a:cs typeface="Calibri"/>
              </a:rPr>
              <a:t>e</a:t>
            </a:r>
            <a:r>
              <a:rPr sz="2000" spc="-55" dirty="0">
                <a:solidFill>
                  <a:srgbClr val="500050"/>
                </a:solidFill>
                <a:latin typeface="Calibri"/>
                <a:cs typeface="Calibri"/>
              </a:rPr>
              <a:t>x</a:t>
            </a:r>
            <a:r>
              <a:rPr sz="2000" dirty="0">
                <a:solidFill>
                  <a:srgbClr val="500050"/>
                </a:solidFill>
                <a:latin typeface="Calibri"/>
                <a:cs typeface="Calibri"/>
              </a:rPr>
              <a:t>ecu</a:t>
            </a:r>
            <a:r>
              <a:rPr sz="2000" spc="-25" dirty="0">
                <a:solidFill>
                  <a:srgbClr val="500050"/>
                </a:solidFill>
                <a:latin typeface="Calibri"/>
                <a:cs typeface="Calibri"/>
              </a:rPr>
              <a:t>t</a:t>
            </a:r>
            <a:r>
              <a:rPr sz="2000" dirty="0">
                <a:solidFill>
                  <a:srgbClr val="500050"/>
                </a:solidFill>
                <a:latin typeface="Calibri"/>
                <a:cs typeface="Calibri"/>
              </a:rPr>
              <a:t>ed.</a:t>
            </a:r>
            <a:endParaRPr sz="2000">
              <a:latin typeface="Calibri"/>
              <a:cs typeface="Calibri"/>
            </a:endParaRPr>
          </a:p>
        </p:txBody>
      </p:sp>
      <p:sp>
        <p:nvSpPr>
          <p:cNvPr id="5" name="object 5"/>
          <p:cNvSpPr>
            <a:spLocks noChangeArrowheads="1"/>
          </p:cNvSpPr>
          <p:nvPr/>
        </p:nvSpPr>
        <p:spPr bwMode="auto">
          <a:xfrm>
            <a:off x="837406" y="2395538"/>
            <a:ext cx="6048375" cy="2324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5985668" y="4718051"/>
            <a:ext cx="1352550" cy="1619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B3ED2E0F-1D4A-4DE3-A76F-6431B8C45B96}" type="slidenum">
              <a:rPr/>
              <a:pPr marL="25400">
                <a:defRPr/>
              </a:pPr>
              <a:t>47</a:t>
            </a:fld>
            <a:endParaRPr/>
          </a:p>
        </p:txBody>
      </p:sp>
    </p:spTree>
    <p:extLst>
      <p:ext uri="{BB962C8B-B14F-4D97-AF65-F5344CB8AC3E}">
        <p14:creationId xmlns:p14="http://schemas.microsoft.com/office/powerpoint/2010/main" val="4127130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198245" algn="l" eaLnBrk="1" fontAlgn="auto" hangingPunct="1">
              <a:spcBef>
                <a:spcPts val="0"/>
              </a:spcBef>
              <a:spcAft>
                <a:spcPts val="0"/>
              </a:spcAft>
              <a:defRPr/>
            </a:pPr>
            <a:r>
              <a:rPr spc="-5" dirty="0" err="1" smtClean="0"/>
              <a:t>D</a:t>
            </a:r>
            <a:r>
              <a:rPr spc="-25" dirty="0" err="1" smtClean="0"/>
              <a:t>e</a:t>
            </a:r>
            <a:r>
              <a:rPr spc="-90" dirty="0" err="1" smtClean="0"/>
              <a:t>f</a:t>
            </a:r>
            <a:r>
              <a:rPr dirty="0" err="1" smtClean="0"/>
              <a:t>e</a:t>
            </a:r>
            <a:r>
              <a:rPr spc="-35" dirty="0" err="1" smtClean="0"/>
              <a:t>r</a:t>
            </a:r>
            <a:r>
              <a:rPr dirty="0" err="1" smtClean="0"/>
              <a:t>ed</a:t>
            </a:r>
            <a:r>
              <a:rPr spc="-105" dirty="0" smtClean="0">
                <a:latin typeface="Times New Roman"/>
                <a:cs typeface="Times New Roman"/>
              </a:rPr>
              <a:t> </a:t>
            </a:r>
            <a:r>
              <a:rPr dirty="0"/>
              <a:t>vs</a:t>
            </a:r>
            <a:r>
              <a:rPr spc="-85" dirty="0">
                <a:latin typeface="Times New Roman"/>
                <a:cs typeface="Times New Roman"/>
              </a:rPr>
              <a:t> </a:t>
            </a:r>
            <a:r>
              <a:rPr dirty="0"/>
              <a:t>Und</a:t>
            </a:r>
            <a:r>
              <a:rPr spc="-30" dirty="0"/>
              <a:t>e</a:t>
            </a:r>
            <a:r>
              <a:rPr spc="-90" dirty="0"/>
              <a:t>f</a:t>
            </a:r>
            <a:r>
              <a:rPr dirty="0"/>
              <a:t>e</a:t>
            </a:r>
            <a:r>
              <a:rPr spc="-35" dirty="0"/>
              <a:t>r</a:t>
            </a:r>
            <a:r>
              <a:rPr dirty="0"/>
              <a:t>ed</a:t>
            </a:r>
            <a:r>
              <a:rPr spc="-110"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24038"/>
            <a:ext cx="7505700" cy="5857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dirty="0">
                <a:solidFill>
                  <a:srgbClr val="500050"/>
                </a:solidFill>
                <a:latin typeface="Calibri"/>
                <a:cs typeface="Calibri"/>
              </a:rPr>
              <a:t>Un</a:t>
            </a:r>
            <a:r>
              <a:rPr sz="2000" spc="-20" dirty="0">
                <a:solidFill>
                  <a:srgbClr val="500050"/>
                </a:solidFill>
                <a:latin typeface="Calibri"/>
                <a:cs typeface="Calibri"/>
              </a:rPr>
              <a:t>e</a:t>
            </a:r>
            <a:r>
              <a:rPr sz="2000" spc="-50" dirty="0">
                <a:solidFill>
                  <a:srgbClr val="500050"/>
                </a:solidFill>
                <a:latin typeface="Calibri"/>
                <a:cs typeface="Calibri"/>
              </a:rPr>
              <a:t>f</a:t>
            </a:r>
            <a:r>
              <a:rPr sz="2000" dirty="0">
                <a:solidFill>
                  <a:srgbClr val="500050"/>
                </a:solidFill>
                <a:latin typeface="Calibri"/>
                <a:cs typeface="Calibri"/>
              </a:rPr>
              <a:t>e</a:t>
            </a:r>
            <a:r>
              <a:rPr sz="2000" spc="-35" dirty="0">
                <a:solidFill>
                  <a:srgbClr val="500050"/>
                </a:solidFill>
                <a:latin typeface="Calibri"/>
                <a:cs typeface="Calibri"/>
              </a:rPr>
              <a:t>r</a:t>
            </a:r>
            <a:r>
              <a:rPr sz="2000" dirty="0">
                <a:solidFill>
                  <a:srgbClr val="500050"/>
                </a:solidFill>
                <a:latin typeface="Calibri"/>
                <a:cs typeface="Calibri"/>
              </a:rPr>
              <a:t>ed</a:t>
            </a:r>
            <a:r>
              <a:rPr sz="2000" spc="-55" dirty="0">
                <a:solidFill>
                  <a:srgbClr val="500050"/>
                </a:solidFill>
                <a:latin typeface="Times New Roman"/>
                <a:cs typeface="Times New Roman"/>
              </a:rPr>
              <a:t> </a:t>
            </a:r>
            <a:r>
              <a:rPr sz="2000" spc="-5" dirty="0">
                <a:solidFill>
                  <a:srgbClr val="500050"/>
                </a:solidFill>
                <a:latin typeface="Calibri"/>
                <a:cs typeface="Calibri"/>
              </a:rPr>
              <a:t>ope</a:t>
            </a:r>
            <a:r>
              <a:rPr sz="2000" spc="-40" dirty="0">
                <a:solidFill>
                  <a:srgbClr val="500050"/>
                </a:solidFill>
                <a:latin typeface="Calibri"/>
                <a:cs typeface="Calibri"/>
              </a:rPr>
              <a:t>r</a:t>
            </a:r>
            <a:r>
              <a:rPr sz="2000" spc="-25" dirty="0">
                <a:solidFill>
                  <a:srgbClr val="500050"/>
                </a:solidFill>
                <a:latin typeface="Calibri"/>
                <a:cs typeface="Calibri"/>
              </a:rPr>
              <a:t>at</a:t>
            </a:r>
            <a:r>
              <a:rPr sz="2000" spc="-5" dirty="0">
                <a:solidFill>
                  <a:srgbClr val="500050"/>
                </a:solidFill>
                <a:latin typeface="Calibri"/>
                <a:cs typeface="Calibri"/>
              </a:rPr>
              <a:t>o</a:t>
            </a:r>
            <a:r>
              <a:rPr sz="2000" spc="-45" dirty="0">
                <a:solidFill>
                  <a:srgbClr val="500050"/>
                </a:solidFill>
                <a:latin typeface="Calibri"/>
                <a:cs typeface="Calibri"/>
              </a:rPr>
              <a:t>r</a:t>
            </a:r>
            <a:r>
              <a:rPr sz="2000" dirty="0">
                <a:solidFill>
                  <a:srgbClr val="500050"/>
                </a:solidFill>
                <a:latin typeface="Calibri"/>
                <a:cs typeface="Calibri"/>
              </a:rPr>
              <a:t>s</a:t>
            </a:r>
            <a:r>
              <a:rPr sz="2000" spc="-35" dirty="0">
                <a:solidFill>
                  <a:srgbClr val="500050"/>
                </a:solidFill>
                <a:latin typeface="Times New Roman"/>
                <a:cs typeface="Times New Roman"/>
              </a:rPr>
              <a:t> </a:t>
            </a:r>
            <a:r>
              <a:rPr sz="2000" spc="-40" dirty="0">
                <a:solidFill>
                  <a:srgbClr val="500050"/>
                </a:solidFill>
                <a:latin typeface="Calibri"/>
                <a:cs typeface="Calibri"/>
              </a:rPr>
              <a:t>e</a:t>
            </a:r>
            <a:r>
              <a:rPr sz="2000" spc="-30" dirty="0">
                <a:solidFill>
                  <a:srgbClr val="500050"/>
                </a:solidFill>
                <a:latin typeface="Calibri"/>
                <a:cs typeface="Calibri"/>
              </a:rPr>
              <a:t>x</a:t>
            </a:r>
            <a:r>
              <a:rPr sz="2000" spc="-5" dirty="0">
                <a:solidFill>
                  <a:srgbClr val="500050"/>
                </a:solidFill>
                <a:latin typeface="Calibri"/>
                <a:cs typeface="Calibri"/>
              </a:rPr>
              <a:t>uc</a:t>
            </a:r>
            <a:r>
              <a:rPr sz="2000" spc="5" dirty="0">
                <a:solidFill>
                  <a:srgbClr val="500050"/>
                </a:solidFill>
                <a:latin typeface="Calibri"/>
                <a:cs typeface="Calibri"/>
              </a:rPr>
              <a:t>u</a:t>
            </a:r>
            <a:r>
              <a:rPr sz="2000" spc="-25" dirty="0">
                <a:solidFill>
                  <a:srgbClr val="500050"/>
                </a:solidFill>
                <a:latin typeface="Calibri"/>
                <a:cs typeface="Calibri"/>
              </a:rPr>
              <a:t>t</a:t>
            </a:r>
            <a:r>
              <a:rPr sz="2000" dirty="0">
                <a:solidFill>
                  <a:srgbClr val="500050"/>
                </a:solidFill>
                <a:latin typeface="Calibri"/>
                <a:cs typeface="Calibri"/>
              </a:rPr>
              <a:t>e</a:t>
            </a:r>
            <a:r>
              <a:rPr sz="2000" spc="-45" dirty="0">
                <a:solidFill>
                  <a:srgbClr val="500050"/>
                </a:solidFill>
                <a:latin typeface="Times New Roman"/>
                <a:cs typeface="Times New Roman"/>
              </a:rPr>
              <a:t> </a:t>
            </a:r>
            <a:r>
              <a:rPr sz="2000" spc="-5" dirty="0">
                <a:solidFill>
                  <a:srgbClr val="500050"/>
                </a:solidFill>
                <a:latin typeface="Calibri"/>
                <a:cs typeface="Calibri"/>
              </a:rPr>
              <a:t>queri</a:t>
            </a:r>
            <a:r>
              <a:rPr sz="2000" dirty="0">
                <a:solidFill>
                  <a:srgbClr val="500050"/>
                </a:solidFill>
                <a:latin typeface="Calibri"/>
                <a:cs typeface="Calibri"/>
              </a:rPr>
              <a:t>es</a:t>
            </a:r>
            <a:r>
              <a:rPr sz="2000" spc="-40" dirty="0">
                <a:solidFill>
                  <a:srgbClr val="500050"/>
                </a:solidFill>
                <a:latin typeface="Times New Roman"/>
                <a:cs typeface="Times New Roman"/>
              </a:rPr>
              <a:t> </a:t>
            </a:r>
            <a:r>
              <a:rPr sz="2000" spc="-5" dirty="0">
                <a:solidFill>
                  <a:srgbClr val="500050"/>
                </a:solidFill>
                <a:latin typeface="Calibri"/>
                <a:cs typeface="Calibri"/>
              </a:rPr>
              <a:t>d</a:t>
            </a:r>
            <a:r>
              <a:rPr sz="2000" dirty="0">
                <a:solidFill>
                  <a:srgbClr val="500050"/>
                </a:solidFill>
                <a:latin typeface="Calibri"/>
                <a:cs typeface="Calibri"/>
              </a:rPr>
              <a:t>i</a:t>
            </a:r>
            <a:r>
              <a:rPr sz="2000" spc="-30" dirty="0">
                <a:solidFill>
                  <a:srgbClr val="500050"/>
                </a:solidFill>
                <a:latin typeface="Calibri"/>
                <a:cs typeface="Calibri"/>
              </a:rPr>
              <a:t>r</a:t>
            </a:r>
            <a:r>
              <a:rPr sz="2000" dirty="0">
                <a:solidFill>
                  <a:srgbClr val="500050"/>
                </a:solidFill>
                <a:latin typeface="Calibri"/>
                <a:cs typeface="Calibri"/>
              </a:rPr>
              <a:t>ect</a:t>
            </a:r>
            <a:r>
              <a:rPr sz="2000" spc="-5" dirty="0">
                <a:solidFill>
                  <a:srgbClr val="500050"/>
                </a:solidFill>
                <a:latin typeface="Calibri"/>
                <a:cs typeface="Calibri"/>
              </a:rPr>
              <a:t>l</a:t>
            </a:r>
            <a:r>
              <a:rPr sz="2000" spc="-135" dirty="0">
                <a:solidFill>
                  <a:srgbClr val="500050"/>
                </a:solidFill>
                <a:latin typeface="Calibri"/>
                <a:cs typeface="Calibri"/>
              </a:rPr>
              <a:t>y</a:t>
            </a:r>
            <a:r>
              <a:rPr sz="2000" dirty="0">
                <a:solidFill>
                  <a:srgbClr val="500050"/>
                </a:solidFill>
                <a:latin typeface="Calibri"/>
                <a:cs typeface="Calibri"/>
              </a:rPr>
              <a:t>.</a:t>
            </a:r>
            <a:r>
              <a:rPr sz="2000" spc="-60" dirty="0">
                <a:solidFill>
                  <a:srgbClr val="500050"/>
                </a:solidFill>
                <a:latin typeface="Times New Roman"/>
                <a:cs typeface="Times New Roman"/>
              </a:rPr>
              <a:t> </a:t>
            </a:r>
            <a:r>
              <a:rPr sz="2000" dirty="0">
                <a:solidFill>
                  <a:srgbClr val="500050"/>
                </a:solidFill>
                <a:latin typeface="Calibri"/>
                <a:cs typeface="Calibri"/>
              </a:rPr>
              <a:t>He</a:t>
            </a:r>
            <a:r>
              <a:rPr sz="2000" spc="-35" dirty="0">
                <a:solidFill>
                  <a:srgbClr val="500050"/>
                </a:solidFill>
                <a:latin typeface="Calibri"/>
                <a:cs typeface="Calibri"/>
              </a:rPr>
              <a:t>r</a:t>
            </a:r>
            <a:r>
              <a:rPr sz="2000" dirty="0">
                <a:solidFill>
                  <a:srgbClr val="500050"/>
                </a:solidFill>
                <a:latin typeface="Calibri"/>
                <a:cs typeface="Calibri"/>
              </a:rPr>
              <a:t>e</a:t>
            </a:r>
            <a:r>
              <a:rPr sz="2000" spc="-35" dirty="0">
                <a:solidFill>
                  <a:srgbClr val="500050"/>
                </a:solidFill>
                <a:latin typeface="Times New Roman"/>
                <a:cs typeface="Times New Roman"/>
              </a:rPr>
              <a:t> </a:t>
            </a:r>
            <a:r>
              <a:rPr sz="2000" spc="-150" dirty="0">
                <a:solidFill>
                  <a:srgbClr val="500050"/>
                </a:solidFill>
                <a:latin typeface="Calibri"/>
                <a:cs typeface="Calibri"/>
              </a:rPr>
              <a:t>.</a:t>
            </a:r>
            <a:r>
              <a:rPr sz="2000" spc="-190" dirty="0">
                <a:solidFill>
                  <a:srgbClr val="500050"/>
                </a:solidFill>
                <a:latin typeface="Calibri"/>
                <a:cs typeface="Calibri"/>
              </a:rPr>
              <a:t>T</a:t>
            </a:r>
            <a:r>
              <a:rPr sz="2000" spc="-5" dirty="0">
                <a:solidFill>
                  <a:srgbClr val="500050"/>
                </a:solidFill>
                <a:latin typeface="Calibri"/>
                <a:cs typeface="Calibri"/>
              </a:rPr>
              <a:t>oL</a:t>
            </a:r>
            <a:r>
              <a:rPr sz="2000" spc="-10" dirty="0">
                <a:solidFill>
                  <a:srgbClr val="500050"/>
                </a:solidFill>
                <a:latin typeface="Calibri"/>
                <a:cs typeface="Calibri"/>
              </a:rPr>
              <a:t>i</a:t>
            </a:r>
            <a:r>
              <a:rPr sz="2000" spc="-30" dirty="0">
                <a:solidFill>
                  <a:srgbClr val="500050"/>
                </a:solidFill>
                <a:latin typeface="Calibri"/>
                <a:cs typeface="Calibri"/>
              </a:rPr>
              <a:t>s</a:t>
            </a:r>
            <a:r>
              <a:rPr sz="2000" dirty="0">
                <a:solidFill>
                  <a:srgbClr val="500050"/>
                </a:solidFill>
                <a:latin typeface="Calibri"/>
                <a:cs typeface="Calibri"/>
              </a:rPr>
              <a:t>t()</a:t>
            </a:r>
            <a:r>
              <a:rPr sz="2000" spc="-40" dirty="0">
                <a:solidFill>
                  <a:srgbClr val="500050"/>
                </a:solidFill>
                <a:latin typeface="Times New Roman"/>
                <a:cs typeface="Times New Roman"/>
              </a:rPr>
              <a:t> </a:t>
            </a:r>
            <a:r>
              <a:rPr sz="2000" spc="-5" dirty="0">
                <a:solidFill>
                  <a:srgbClr val="500050"/>
                </a:solidFill>
                <a:latin typeface="Calibri"/>
                <a:cs typeface="Calibri"/>
              </a:rPr>
              <a:t>ope</a:t>
            </a:r>
            <a:r>
              <a:rPr sz="2000" spc="-40" dirty="0">
                <a:solidFill>
                  <a:srgbClr val="500050"/>
                </a:solidFill>
                <a:latin typeface="Calibri"/>
                <a:cs typeface="Calibri"/>
              </a:rPr>
              <a:t>r</a:t>
            </a:r>
            <a:r>
              <a:rPr sz="2000" spc="-25" dirty="0">
                <a:solidFill>
                  <a:srgbClr val="500050"/>
                </a:solidFill>
                <a:latin typeface="Calibri"/>
                <a:cs typeface="Calibri"/>
              </a:rPr>
              <a:t>at</a:t>
            </a:r>
            <a:r>
              <a:rPr sz="2000" spc="-5" dirty="0">
                <a:solidFill>
                  <a:srgbClr val="500050"/>
                </a:solidFill>
                <a:latin typeface="Calibri"/>
                <a:cs typeface="Calibri"/>
              </a:rPr>
              <a:t>o</a:t>
            </a:r>
            <a:r>
              <a:rPr sz="2000" dirty="0">
                <a:solidFill>
                  <a:srgbClr val="500050"/>
                </a:solidFill>
                <a:latin typeface="Calibri"/>
                <a:cs typeface="Calibri"/>
              </a:rPr>
              <a:t>r</a:t>
            </a:r>
            <a:r>
              <a:rPr sz="2000" spc="-50" dirty="0">
                <a:solidFill>
                  <a:srgbClr val="500050"/>
                </a:solidFill>
                <a:latin typeface="Times New Roman"/>
                <a:cs typeface="Times New Roman"/>
              </a:rPr>
              <a:t> </a:t>
            </a:r>
            <a:r>
              <a:rPr sz="2000" spc="-5" dirty="0">
                <a:solidFill>
                  <a:srgbClr val="500050"/>
                </a:solidFill>
                <a:latin typeface="Calibri"/>
                <a:cs typeface="Calibri"/>
              </a:rPr>
              <a:t>i</a:t>
            </a:r>
            <a:r>
              <a:rPr sz="2000" dirty="0">
                <a:solidFill>
                  <a:srgbClr val="500050"/>
                </a:solidFill>
                <a:latin typeface="Calibri"/>
                <a:cs typeface="Calibri"/>
              </a:rPr>
              <a:t>s</a:t>
            </a:r>
            <a:r>
              <a:rPr sz="2000" spc="-50" dirty="0">
                <a:solidFill>
                  <a:srgbClr val="500050"/>
                </a:solidFill>
                <a:latin typeface="Times New Roman"/>
                <a:cs typeface="Times New Roman"/>
              </a:rPr>
              <a:t> </a:t>
            </a:r>
            <a:r>
              <a:rPr sz="2000" dirty="0">
                <a:solidFill>
                  <a:srgbClr val="500050"/>
                </a:solidFill>
                <a:latin typeface="Calibri"/>
                <a:cs typeface="Calibri"/>
              </a:rPr>
              <a:t>an</a:t>
            </a:r>
            <a:endParaRPr sz="2000">
              <a:latin typeface="Calibri"/>
              <a:cs typeface="Calibri"/>
            </a:endParaRPr>
          </a:p>
          <a:p>
            <a:pPr marL="12700" fontAlgn="auto">
              <a:spcBef>
                <a:spcPts val="0"/>
              </a:spcBef>
              <a:spcAft>
                <a:spcPts val="0"/>
              </a:spcAft>
              <a:defRPr/>
            </a:pPr>
            <a:r>
              <a:rPr sz="2000" spc="-5" dirty="0">
                <a:solidFill>
                  <a:srgbClr val="500050"/>
                </a:solidFill>
                <a:latin typeface="Calibri"/>
                <a:cs typeface="Calibri"/>
              </a:rPr>
              <a:t>u</a:t>
            </a:r>
            <a:r>
              <a:rPr sz="2000" spc="5" dirty="0">
                <a:solidFill>
                  <a:srgbClr val="500050"/>
                </a:solidFill>
                <a:latin typeface="Calibri"/>
                <a:cs typeface="Calibri"/>
              </a:rPr>
              <a:t>n</a:t>
            </a:r>
            <a:r>
              <a:rPr sz="2000" spc="-5" dirty="0">
                <a:solidFill>
                  <a:srgbClr val="500050"/>
                </a:solidFill>
                <a:latin typeface="Calibri"/>
                <a:cs typeface="Calibri"/>
              </a:rPr>
              <a:t>d</a:t>
            </a:r>
            <a:r>
              <a:rPr sz="2000" spc="-10" dirty="0">
                <a:solidFill>
                  <a:srgbClr val="500050"/>
                </a:solidFill>
                <a:latin typeface="Calibri"/>
                <a:cs typeface="Calibri"/>
              </a:rPr>
              <a:t>e</a:t>
            </a:r>
            <a:r>
              <a:rPr sz="2000" spc="-50" dirty="0">
                <a:solidFill>
                  <a:srgbClr val="500050"/>
                </a:solidFill>
                <a:latin typeface="Calibri"/>
                <a:cs typeface="Calibri"/>
              </a:rPr>
              <a:t>f</a:t>
            </a:r>
            <a:r>
              <a:rPr sz="2000" dirty="0">
                <a:solidFill>
                  <a:srgbClr val="500050"/>
                </a:solidFill>
                <a:latin typeface="Calibri"/>
                <a:cs typeface="Calibri"/>
              </a:rPr>
              <a:t>e</a:t>
            </a:r>
            <a:r>
              <a:rPr sz="2000" spc="-30" dirty="0">
                <a:solidFill>
                  <a:srgbClr val="500050"/>
                </a:solidFill>
                <a:latin typeface="Calibri"/>
                <a:cs typeface="Calibri"/>
              </a:rPr>
              <a:t>r</a:t>
            </a:r>
            <a:r>
              <a:rPr sz="2000" dirty="0">
                <a:solidFill>
                  <a:srgbClr val="500050"/>
                </a:solidFill>
                <a:latin typeface="Calibri"/>
                <a:cs typeface="Calibri"/>
              </a:rPr>
              <a:t>ed</a:t>
            </a:r>
            <a:r>
              <a:rPr sz="2000" spc="-65" dirty="0">
                <a:solidFill>
                  <a:srgbClr val="500050"/>
                </a:solidFill>
                <a:latin typeface="Times New Roman"/>
                <a:cs typeface="Times New Roman"/>
              </a:rPr>
              <a:t> </a:t>
            </a:r>
            <a:r>
              <a:rPr sz="2000" spc="-5" dirty="0">
                <a:solidFill>
                  <a:srgbClr val="500050"/>
                </a:solidFill>
                <a:latin typeface="Calibri"/>
                <a:cs typeface="Calibri"/>
              </a:rPr>
              <a:t>one</a:t>
            </a:r>
            <a:endParaRPr sz="2000">
              <a:latin typeface="Calibri"/>
              <a:cs typeface="Calibri"/>
            </a:endParaRPr>
          </a:p>
        </p:txBody>
      </p:sp>
      <p:sp>
        <p:nvSpPr>
          <p:cNvPr id="4" name="object 4"/>
          <p:cNvSpPr txBox="1"/>
          <p:nvPr/>
        </p:nvSpPr>
        <p:spPr>
          <a:xfrm>
            <a:off x="797718" y="5056188"/>
            <a:ext cx="3908425" cy="10112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lnSpc>
                <a:spcPct val="120000"/>
              </a:lnSpc>
            </a:pPr>
            <a:r>
              <a:rPr lang="en-US" sz="2000">
                <a:solidFill>
                  <a:srgbClr val="500050"/>
                </a:solidFill>
                <a:cs typeface="Calibri" charset="0"/>
              </a:rPr>
              <a:t>Gives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following</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result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maleEmployees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will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not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change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when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adding</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new</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entry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employees</a:t>
            </a:r>
            <a:endParaRPr lang="en-US" sz="2000">
              <a:cs typeface="Calibri" charset="0"/>
            </a:endParaRPr>
          </a:p>
        </p:txBody>
      </p:sp>
      <p:sp>
        <p:nvSpPr>
          <p:cNvPr id="5" name="object 5"/>
          <p:cNvSpPr>
            <a:spLocks noChangeArrowheads="1"/>
          </p:cNvSpPr>
          <p:nvPr/>
        </p:nvSpPr>
        <p:spPr bwMode="auto">
          <a:xfrm>
            <a:off x="867568" y="2405063"/>
            <a:ext cx="5981700" cy="23050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5120481" y="4765676"/>
            <a:ext cx="1476375" cy="15144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9819FC06-8EDE-49A7-90E9-E811F7F1D4E3}" type="slidenum">
              <a:rPr/>
              <a:pPr marL="25400">
                <a:defRPr/>
              </a:pPr>
              <a:t>48</a:t>
            </a:fld>
            <a:endParaRPr/>
          </a:p>
        </p:txBody>
      </p:sp>
    </p:spTree>
    <p:extLst>
      <p:ext uri="{BB962C8B-B14F-4D97-AF65-F5344CB8AC3E}">
        <p14:creationId xmlns:p14="http://schemas.microsoft.com/office/powerpoint/2010/main" val="2887971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984250" y="1040606"/>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1004887" y="1767681"/>
            <a:ext cx="990600" cy="8270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68580" fontAlgn="auto">
              <a:spcBef>
                <a:spcPts val="0"/>
              </a:spcBef>
              <a:spcAft>
                <a:spcPts val="0"/>
              </a:spcAft>
              <a:defRPr/>
            </a:pPr>
            <a:r>
              <a:rPr sz="1600" b="1" spc="-35" dirty="0">
                <a:solidFill>
                  <a:srgbClr val="500050"/>
                </a:solidFill>
                <a:latin typeface="Calibri"/>
                <a:cs typeface="Calibri"/>
              </a:rPr>
              <a:t>R</a:t>
            </a:r>
            <a:r>
              <a:rPr sz="1600" b="1" spc="-15" dirty="0">
                <a:solidFill>
                  <a:srgbClr val="500050"/>
                </a:solidFill>
                <a:latin typeface="Calibri"/>
                <a:cs typeface="Calibri"/>
              </a:rPr>
              <a:t>e</a:t>
            </a:r>
            <a:r>
              <a:rPr sz="1600" b="1" spc="-25" dirty="0">
                <a:solidFill>
                  <a:srgbClr val="500050"/>
                </a:solidFill>
                <a:latin typeface="Calibri"/>
                <a:cs typeface="Calibri"/>
              </a:rPr>
              <a:t>s</a:t>
            </a:r>
            <a:r>
              <a:rPr sz="1600" b="1" spc="-10" dirty="0">
                <a:solidFill>
                  <a:srgbClr val="500050"/>
                </a:solidFill>
                <a:latin typeface="Calibri"/>
                <a:cs typeface="Calibri"/>
              </a:rPr>
              <a:t>triction</a:t>
            </a:r>
            <a:endParaRPr sz="1600">
              <a:latin typeface="Calibri"/>
              <a:cs typeface="Calibri"/>
            </a:endParaRPr>
          </a:p>
          <a:p>
            <a:pPr marL="12700" fontAlgn="auto">
              <a:spcBef>
                <a:spcPts val="490"/>
              </a:spcBef>
              <a:spcAft>
                <a:spcPts val="0"/>
              </a:spcAft>
              <a:tabLst>
                <a:tab pos="355600"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Wh</a:t>
            </a:r>
            <a:r>
              <a:rPr sz="1600" spc="-20" dirty="0">
                <a:solidFill>
                  <a:srgbClr val="500050"/>
                </a:solidFill>
                <a:latin typeface="Calibri"/>
                <a:cs typeface="Calibri"/>
              </a:rPr>
              <a:t>e</a:t>
            </a:r>
            <a:r>
              <a:rPr sz="1600" spc="-40" dirty="0">
                <a:solidFill>
                  <a:srgbClr val="500050"/>
                </a:solidFill>
                <a:latin typeface="Calibri"/>
                <a:cs typeface="Calibri"/>
              </a:rPr>
              <a:t>r</a:t>
            </a:r>
            <a:r>
              <a:rPr sz="1600" spc="-10" dirty="0">
                <a:solidFill>
                  <a:srgbClr val="500050"/>
                </a:solidFill>
                <a:latin typeface="Calibri"/>
                <a:cs typeface="Calibri"/>
              </a:rPr>
              <a:t>e</a:t>
            </a:r>
            <a:endParaRPr sz="1600">
              <a:latin typeface="Calibri"/>
              <a:cs typeface="Calibri"/>
            </a:endParaRPr>
          </a:p>
          <a:p>
            <a:pPr marL="12700" fontAlgn="auto">
              <a:spcBef>
                <a:spcPts val="385"/>
              </a:spcBef>
              <a:spcAft>
                <a:spcPts val="0"/>
              </a:spcAft>
              <a:defRPr/>
            </a:pPr>
            <a:r>
              <a:rPr sz="1600" b="1" spc="-15" dirty="0">
                <a:solidFill>
                  <a:srgbClr val="500050"/>
                </a:solidFill>
                <a:latin typeface="Calibri"/>
                <a:cs typeface="Calibri"/>
              </a:rPr>
              <a:t>P</a:t>
            </a:r>
            <a:r>
              <a:rPr sz="1600" b="1" spc="-35" dirty="0">
                <a:solidFill>
                  <a:srgbClr val="500050"/>
                </a:solidFill>
                <a:latin typeface="Calibri"/>
                <a:cs typeface="Calibri"/>
              </a:rPr>
              <a:t>r</a:t>
            </a:r>
            <a:r>
              <a:rPr sz="1600" b="1" spc="-10" dirty="0">
                <a:solidFill>
                  <a:srgbClr val="500050"/>
                </a:solidFill>
                <a:latin typeface="Calibri"/>
                <a:cs typeface="Calibri"/>
              </a:rPr>
              <a:t>o</a:t>
            </a:r>
            <a:r>
              <a:rPr sz="1600" b="1" spc="-15" dirty="0">
                <a:solidFill>
                  <a:srgbClr val="500050"/>
                </a:solidFill>
                <a:latin typeface="Calibri"/>
                <a:cs typeface="Calibri"/>
              </a:rPr>
              <a:t>je</a:t>
            </a:r>
            <a:r>
              <a:rPr sz="1600" b="1" spc="-10" dirty="0">
                <a:solidFill>
                  <a:srgbClr val="500050"/>
                </a:solidFill>
                <a:latin typeface="Calibri"/>
                <a:cs typeface="Calibri"/>
              </a:rPr>
              <a:t>cti</a:t>
            </a:r>
            <a:r>
              <a:rPr sz="1600" b="1" spc="-5" dirty="0">
                <a:solidFill>
                  <a:srgbClr val="500050"/>
                </a:solidFill>
                <a:latin typeface="Calibri"/>
                <a:cs typeface="Calibri"/>
              </a:rPr>
              <a:t>o</a:t>
            </a:r>
            <a:r>
              <a:rPr sz="1600" b="1" spc="-10" dirty="0">
                <a:solidFill>
                  <a:srgbClr val="500050"/>
                </a:solidFill>
                <a:latin typeface="Calibri"/>
                <a:cs typeface="Calibri"/>
              </a:rPr>
              <a:t>n</a:t>
            </a:r>
            <a:endParaRPr sz="1600">
              <a:latin typeface="Calibri"/>
              <a:cs typeface="Calibri"/>
            </a:endParaRPr>
          </a:p>
        </p:txBody>
      </p:sp>
      <p:sp>
        <p:nvSpPr>
          <p:cNvPr id="4" name="object 4"/>
          <p:cNvSpPr txBox="1"/>
          <p:nvPr/>
        </p:nvSpPr>
        <p:spPr>
          <a:xfrm>
            <a:off x="1004887" y="2659856"/>
            <a:ext cx="1330325" cy="5207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6235" algn="l"/>
              </a:tabLst>
              <a:defRPr/>
            </a:pPr>
            <a:r>
              <a:rPr sz="1600" spc="-15" dirty="0">
                <a:solidFill>
                  <a:srgbClr val="500050"/>
                </a:solidFill>
                <a:latin typeface="Calibri"/>
                <a:cs typeface="Calibri"/>
              </a:rPr>
              <a:t>Se</a:t>
            </a:r>
            <a:r>
              <a:rPr sz="1600" spc="-10" dirty="0">
                <a:solidFill>
                  <a:srgbClr val="500050"/>
                </a:solidFill>
                <a:latin typeface="Calibri"/>
                <a:cs typeface="Calibri"/>
              </a:rPr>
              <a:t>lect</a:t>
            </a:r>
            <a:endParaRPr sz="1600">
              <a:latin typeface="Calibri"/>
              <a:cs typeface="Calibri"/>
            </a:endParaRPr>
          </a:p>
          <a:p>
            <a:pPr marL="355600" indent="-342900" fontAlgn="auto">
              <a:spcBef>
                <a:spcPts val="384"/>
              </a:spcBef>
              <a:spcAft>
                <a:spcPts val="0"/>
              </a:spcAft>
              <a:buClr>
                <a:srgbClr val="500050"/>
              </a:buClr>
              <a:buFont typeface="Calibri"/>
              <a:buChar char="-"/>
              <a:tabLst>
                <a:tab pos="356235" algn="l"/>
              </a:tabLst>
              <a:defRPr/>
            </a:pPr>
            <a:r>
              <a:rPr sz="1600" spc="-15" dirty="0">
                <a:solidFill>
                  <a:srgbClr val="500050"/>
                </a:solidFill>
                <a:latin typeface="Calibri"/>
                <a:cs typeface="Calibri"/>
              </a:rPr>
              <a:t>Se</a:t>
            </a:r>
            <a:r>
              <a:rPr sz="1600" spc="-10" dirty="0">
                <a:solidFill>
                  <a:srgbClr val="500050"/>
                </a:solidFill>
                <a:latin typeface="Calibri"/>
                <a:cs typeface="Calibri"/>
              </a:rPr>
              <a:t>lectMa</a:t>
            </a:r>
            <a:r>
              <a:rPr sz="1600" spc="-35" dirty="0">
                <a:solidFill>
                  <a:srgbClr val="500050"/>
                </a:solidFill>
                <a:latin typeface="Calibri"/>
                <a:cs typeface="Calibri"/>
              </a:rPr>
              <a:t>n</a:t>
            </a:r>
            <a:r>
              <a:rPr sz="1600" spc="-10" dirty="0">
                <a:solidFill>
                  <a:srgbClr val="500050"/>
                </a:solidFill>
                <a:latin typeface="Calibri"/>
                <a:cs typeface="Calibri"/>
              </a:rPr>
              <a:t>y</a:t>
            </a:r>
            <a:endParaRPr sz="1600">
              <a:latin typeface="Calibri"/>
              <a:cs typeface="Calibri"/>
            </a:endParaRPr>
          </a:p>
        </p:txBody>
      </p:sp>
      <p:sp>
        <p:nvSpPr>
          <p:cNvPr id="5" name="object 5"/>
          <p:cNvSpPr txBox="1"/>
          <p:nvPr/>
        </p:nvSpPr>
        <p:spPr>
          <a:xfrm>
            <a:off x="1004887" y="3244056"/>
            <a:ext cx="1014413"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45" dirty="0">
                <a:solidFill>
                  <a:srgbClr val="500050"/>
                </a:solidFill>
                <a:latin typeface="Calibri"/>
                <a:cs typeface="Calibri"/>
              </a:rPr>
              <a:t>P</a:t>
            </a:r>
            <a:r>
              <a:rPr sz="1600" b="1" spc="-10" dirty="0">
                <a:solidFill>
                  <a:srgbClr val="500050"/>
                </a:solidFill>
                <a:latin typeface="Calibri"/>
                <a:cs typeface="Calibri"/>
              </a:rPr>
              <a:t>artiti</a:t>
            </a:r>
            <a:r>
              <a:rPr sz="1600" b="1" spc="-5" dirty="0">
                <a:solidFill>
                  <a:srgbClr val="500050"/>
                </a:solidFill>
                <a:latin typeface="Calibri"/>
                <a:cs typeface="Calibri"/>
              </a:rPr>
              <a:t>o</a:t>
            </a:r>
            <a:r>
              <a:rPr sz="1600" b="1" spc="-15" dirty="0">
                <a:solidFill>
                  <a:srgbClr val="500050"/>
                </a:solidFill>
                <a:latin typeface="Calibri"/>
                <a:cs typeface="Calibri"/>
              </a:rPr>
              <a:t>n</a:t>
            </a:r>
            <a:r>
              <a:rPr sz="1600" b="1" spc="-10" dirty="0">
                <a:solidFill>
                  <a:srgbClr val="500050"/>
                </a:solidFill>
                <a:latin typeface="Calibri"/>
                <a:cs typeface="Calibri"/>
              </a:rPr>
              <a:t>ing</a:t>
            </a:r>
            <a:endParaRPr sz="1600">
              <a:latin typeface="Calibri"/>
              <a:cs typeface="Calibri"/>
            </a:endParaRPr>
          </a:p>
        </p:txBody>
      </p:sp>
      <p:sp>
        <p:nvSpPr>
          <p:cNvPr id="6" name="object 6"/>
          <p:cNvSpPr txBox="1"/>
          <p:nvPr/>
        </p:nvSpPr>
        <p:spPr>
          <a:xfrm>
            <a:off x="1004887" y="3537744"/>
            <a:ext cx="1216025" cy="11049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6235" algn="l"/>
              </a:tabLst>
              <a:defRPr/>
            </a:pPr>
            <a:r>
              <a:rPr sz="1600" spc="-1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endParaRPr sz="1600">
              <a:latin typeface="Calibri"/>
              <a:cs typeface="Calibri"/>
            </a:endParaRPr>
          </a:p>
          <a:p>
            <a:pPr marL="355600" indent="-342900" fontAlgn="auto">
              <a:spcBef>
                <a:spcPts val="385"/>
              </a:spcBef>
              <a:spcAft>
                <a:spcPts val="0"/>
              </a:spcAft>
              <a:buClr>
                <a:srgbClr val="500050"/>
              </a:buClr>
              <a:buFont typeface="Calibri"/>
              <a:buChar char="-"/>
              <a:tabLst>
                <a:tab pos="356235" algn="l"/>
              </a:tabLst>
              <a:defRPr/>
            </a:pPr>
            <a:r>
              <a:rPr sz="1600" spc="-1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r>
              <a:rPr sz="1600" spc="-25" dirty="0">
                <a:solidFill>
                  <a:srgbClr val="500050"/>
                </a:solidFill>
                <a:latin typeface="Calibri"/>
                <a:cs typeface="Calibri"/>
              </a:rPr>
              <a:t>W</a:t>
            </a:r>
            <a:r>
              <a:rPr sz="1600" spc="-15" dirty="0">
                <a:solidFill>
                  <a:srgbClr val="500050"/>
                </a:solidFill>
                <a:latin typeface="Calibri"/>
                <a:cs typeface="Calibri"/>
              </a:rPr>
              <a:t>h</a:t>
            </a:r>
            <a:r>
              <a:rPr sz="1600" dirty="0">
                <a:solidFill>
                  <a:srgbClr val="500050"/>
                </a:solidFill>
                <a:latin typeface="Calibri"/>
                <a:cs typeface="Calibri"/>
              </a:rPr>
              <a:t>i</a:t>
            </a:r>
            <a:r>
              <a:rPr sz="1600" spc="-10" dirty="0">
                <a:solidFill>
                  <a:srgbClr val="500050"/>
                </a:solidFill>
                <a:latin typeface="Calibri"/>
                <a:cs typeface="Calibri"/>
              </a:rPr>
              <a:t>le</a:t>
            </a:r>
            <a:endParaRPr sz="1600">
              <a:latin typeface="Calibri"/>
              <a:cs typeface="Calibri"/>
            </a:endParaRPr>
          </a:p>
          <a:p>
            <a:pPr marL="355600" indent="-342900" fontAlgn="auto">
              <a:spcBef>
                <a:spcPts val="384"/>
              </a:spcBef>
              <a:spcAft>
                <a:spcPts val="0"/>
              </a:spcAft>
              <a:buClr>
                <a:srgbClr val="500050"/>
              </a:buClr>
              <a:buFont typeface="Calibri"/>
              <a:buChar char="-"/>
              <a:tabLst>
                <a:tab pos="356235" algn="l"/>
              </a:tabLst>
              <a:defRPr/>
            </a:pPr>
            <a:r>
              <a:rPr sz="1600" spc="-15" dirty="0">
                <a:solidFill>
                  <a:srgbClr val="500050"/>
                </a:solidFill>
                <a:latin typeface="Calibri"/>
                <a:cs typeface="Calibri"/>
              </a:rPr>
              <a:t>S</a:t>
            </a:r>
            <a:r>
              <a:rPr sz="1600" spc="-20" dirty="0">
                <a:solidFill>
                  <a:srgbClr val="500050"/>
                </a:solidFill>
                <a:latin typeface="Calibri"/>
                <a:cs typeface="Calibri"/>
              </a:rPr>
              <a:t>k</a:t>
            </a:r>
            <a:r>
              <a:rPr sz="1600" spc="-10" dirty="0">
                <a:solidFill>
                  <a:srgbClr val="500050"/>
                </a:solidFill>
                <a:latin typeface="Calibri"/>
                <a:cs typeface="Calibri"/>
              </a:rPr>
              <a:t>ip</a:t>
            </a:r>
            <a:endParaRPr sz="1600">
              <a:latin typeface="Calibri"/>
              <a:cs typeface="Calibri"/>
            </a:endParaRPr>
          </a:p>
          <a:p>
            <a:pPr marL="355600" indent="-342900" fontAlgn="auto">
              <a:spcBef>
                <a:spcPts val="384"/>
              </a:spcBef>
              <a:spcAft>
                <a:spcPts val="0"/>
              </a:spcAft>
              <a:buClr>
                <a:srgbClr val="500050"/>
              </a:buClr>
              <a:buFont typeface="Calibri"/>
              <a:buChar char="-"/>
              <a:tabLst>
                <a:tab pos="356235" algn="l"/>
              </a:tabLst>
              <a:defRPr/>
            </a:pPr>
            <a:r>
              <a:rPr sz="1600" spc="-15" dirty="0">
                <a:solidFill>
                  <a:srgbClr val="500050"/>
                </a:solidFill>
                <a:latin typeface="Calibri"/>
                <a:cs typeface="Calibri"/>
              </a:rPr>
              <a:t>S</a:t>
            </a:r>
            <a:r>
              <a:rPr sz="1600" spc="-20" dirty="0">
                <a:solidFill>
                  <a:srgbClr val="500050"/>
                </a:solidFill>
                <a:latin typeface="Calibri"/>
                <a:cs typeface="Calibri"/>
              </a:rPr>
              <a:t>k</a:t>
            </a:r>
            <a:r>
              <a:rPr sz="1600" spc="-5" dirty="0">
                <a:solidFill>
                  <a:srgbClr val="500050"/>
                </a:solidFill>
                <a:latin typeface="Calibri"/>
                <a:cs typeface="Calibri"/>
              </a:rPr>
              <a:t>i</a:t>
            </a:r>
            <a:r>
              <a:rPr sz="1600" spc="-20" dirty="0">
                <a:solidFill>
                  <a:srgbClr val="500050"/>
                </a:solidFill>
                <a:latin typeface="Calibri"/>
                <a:cs typeface="Calibri"/>
              </a:rPr>
              <a:t>pWh</a:t>
            </a:r>
            <a:r>
              <a:rPr sz="1600" spc="-5" dirty="0">
                <a:solidFill>
                  <a:srgbClr val="500050"/>
                </a:solidFill>
                <a:latin typeface="Calibri"/>
                <a:cs typeface="Calibri"/>
              </a:rPr>
              <a:t>i</a:t>
            </a:r>
            <a:r>
              <a:rPr sz="1600" dirty="0">
                <a:solidFill>
                  <a:srgbClr val="500050"/>
                </a:solidFill>
                <a:latin typeface="Calibri"/>
                <a:cs typeface="Calibri"/>
              </a:rPr>
              <a:t>l</a:t>
            </a:r>
            <a:r>
              <a:rPr sz="1600" spc="-10" dirty="0">
                <a:solidFill>
                  <a:srgbClr val="500050"/>
                </a:solidFill>
                <a:latin typeface="Calibri"/>
                <a:cs typeface="Calibri"/>
              </a:rPr>
              <a:t>e</a:t>
            </a:r>
            <a:endParaRPr sz="1600">
              <a:latin typeface="Calibri"/>
              <a:cs typeface="Calibri"/>
            </a:endParaRPr>
          </a:p>
        </p:txBody>
      </p:sp>
      <p:sp>
        <p:nvSpPr>
          <p:cNvPr id="7" name="object 7"/>
          <p:cNvSpPr txBox="1"/>
          <p:nvPr/>
        </p:nvSpPr>
        <p:spPr>
          <a:xfrm>
            <a:off x="1004887" y="4707731"/>
            <a:ext cx="1247775" cy="5207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5" dirty="0">
                <a:solidFill>
                  <a:srgbClr val="500050"/>
                </a:solidFill>
                <a:latin typeface="Calibri"/>
                <a:cs typeface="Calibri"/>
              </a:rPr>
              <a:t>Con</a:t>
            </a:r>
            <a:r>
              <a:rPr sz="1600" b="1" spc="-20" dirty="0">
                <a:solidFill>
                  <a:srgbClr val="500050"/>
                </a:solidFill>
                <a:latin typeface="Calibri"/>
                <a:cs typeface="Calibri"/>
              </a:rPr>
              <a:t>ca</a:t>
            </a:r>
            <a:r>
              <a:rPr sz="1600" b="1" spc="-35" dirty="0">
                <a:solidFill>
                  <a:srgbClr val="500050"/>
                </a:solidFill>
                <a:latin typeface="Calibri"/>
                <a:cs typeface="Calibri"/>
              </a:rPr>
              <a:t>t</a:t>
            </a:r>
            <a:r>
              <a:rPr sz="1600" b="1" spc="-15" dirty="0">
                <a:solidFill>
                  <a:srgbClr val="500050"/>
                </a:solidFill>
                <a:latin typeface="Calibri"/>
                <a:cs typeface="Calibri"/>
              </a:rPr>
              <a:t>en</a:t>
            </a:r>
            <a:r>
              <a:rPr sz="1600" b="1" spc="-25" dirty="0">
                <a:solidFill>
                  <a:srgbClr val="500050"/>
                </a:solidFill>
                <a:latin typeface="Calibri"/>
                <a:cs typeface="Calibri"/>
              </a:rPr>
              <a:t>a</a:t>
            </a:r>
            <a:r>
              <a:rPr sz="1600" b="1" spc="-5" dirty="0">
                <a:solidFill>
                  <a:srgbClr val="500050"/>
                </a:solidFill>
                <a:latin typeface="Calibri"/>
                <a:cs typeface="Calibri"/>
              </a:rPr>
              <a:t>tio</a:t>
            </a:r>
            <a:r>
              <a:rPr sz="1600" b="1" spc="-10" dirty="0">
                <a:solidFill>
                  <a:srgbClr val="500050"/>
                </a:solidFill>
                <a:latin typeface="Calibri"/>
                <a:cs typeface="Calibri"/>
              </a:rPr>
              <a:t>n</a:t>
            </a:r>
            <a:endParaRPr sz="1600">
              <a:latin typeface="Calibri"/>
              <a:cs typeface="Calibri"/>
            </a:endParaRPr>
          </a:p>
          <a:p>
            <a:pPr marL="12700" fontAlgn="auto">
              <a:spcBef>
                <a:spcPts val="385"/>
              </a:spcBef>
              <a:spcAft>
                <a:spcPts val="0"/>
              </a:spcAft>
              <a:tabLst>
                <a:tab pos="355600"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Con</a:t>
            </a:r>
            <a:r>
              <a:rPr sz="1600" spc="-30" dirty="0">
                <a:solidFill>
                  <a:srgbClr val="500050"/>
                </a:solidFill>
                <a:latin typeface="Calibri"/>
                <a:cs typeface="Calibri"/>
              </a:rPr>
              <a:t>c</a:t>
            </a:r>
            <a:r>
              <a:rPr sz="1600" spc="-20" dirty="0">
                <a:solidFill>
                  <a:srgbClr val="500050"/>
                </a:solidFill>
                <a:latin typeface="Calibri"/>
                <a:cs typeface="Calibri"/>
              </a:rPr>
              <a:t>a</a:t>
            </a:r>
            <a:r>
              <a:rPr sz="1600" spc="-10" dirty="0">
                <a:solidFill>
                  <a:srgbClr val="500050"/>
                </a:solidFill>
                <a:latin typeface="Calibri"/>
                <a:cs typeface="Calibri"/>
              </a:rPr>
              <a:t>t</a:t>
            </a:r>
            <a:endParaRPr sz="1600">
              <a:latin typeface="Calibri"/>
              <a:cs typeface="Calibri"/>
            </a:endParaRPr>
          </a:p>
        </p:txBody>
      </p:sp>
      <p:sp>
        <p:nvSpPr>
          <p:cNvPr id="8" name="object 8"/>
          <p:cNvSpPr txBox="1"/>
          <p:nvPr/>
        </p:nvSpPr>
        <p:spPr>
          <a:xfrm>
            <a:off x="6848475" y="1731169"/>
            <a:ext cx="1093787" cy="139858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S</a:t>
            </a:r>
            <a:r>
              <a:rPr sz="1600" b="1" spc="-25" dirty="0">
                <a:solidFill>
                  <a:srgbClr val="500050"/>
                </a:solidFill>
                <a:latin typeface="Calibri"/>
                <a:cs typeface="Calibri"/>
              </a:rPr>
              <a:t>e</a:t>
            </a:r>
            <a:r>
              <a:rPr sz="1600" b="1" spc="-10" dirty="0">
                <a:solidFill>
                  <a:srgbClr val="500050"/>
                </a:solidFill>
                <a:latin typeface="Calibri"/>
                <a:cs typeface="Calibri"/>
              </a:rPr>
              <a:t>t</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D</a:t>
            </a:r>
            <a:r>
              <a:rPr sz="1600" spc="-5" dirty="0">
                <a:solidFill>
                  <a:srgbClr val="500050"/>
                </a:solidFill>
                <a:latin typeface="Calibri"/>
                <a:cs typeface="Calibri"/>
              </a:rPr>
              <a:t>i</a:t>
            </a:r>
            <a:r>
              <a:rPr sz="1600" spc="-25" dirty="0">
                <a:solidFill>
                  <a:srgbClr val="500050"/>
                </a:solidFill>
                <a:latin typeface="Calibri"/>
                <a:cs typeface="Calibri"/>
              </a:rPr>
              <a:t>s</a:t>
            </a:r>
            <a:r>
              <a:rPr sz="1600" spc="-10" dirty="0">
                <a:solidFill>
                  <a:srgbClr val="500050"/>
                </a:solidFill>
                <a:latin typeface="Calibri"/>
                <a:cs typeface="Calibri"/>
              </a:rPr>
              <a:t>t</a:t>
            </a:r>
            <a:r>
              <a:rPr sz="1600" dirty="0">
                <a:solidFill>
                  <a:srgbClr val="500050"/>
                </a:solidFill>
                <a:latin typeface="Calibri"/>
                <a:cs typeface="Calibri"/>
              </a:rPr>
              <a:t>i</a:t>
            </a:r>
            <a:r>
              <a:rPr sz="1600" spc="-15" dirty="0">
                <a:solidFill>
                  <a:srgbClr val="500050"/>
                </a:solidFill>
                <a:latin typeface="Calibri"/>
                <a:cs typeface="Calibri"/>
              </a:rPr>
              <a:t>nct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Un</a:t>
            </a:r>
            <a:r>
              <a:rPr sz="1600" spc="-15" dirty="0">
                <a:solidFill>
                  <a:srgbClr val="500050"/>
                </a:solidFill>
                <a:latin typeface="Calibri"/>
                <a:cs typeface="Calibri"/>
              </a:rPr>
              <a:t>ion</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5" dirty="0">
                <a:solidFill>
                  <a:srgbClr val="500050"/>
                </a:solidFill>
                <a:latin typeface="Calibri"/>
                <a:cs typeface="Calibri"/>
              </a:rPr>
              <a:t>I</a:t>
            </a:r>
            <a:r>
              <a:rPr sz="1600" spc="-25" dirty="0">
                <a:solidFill>
                  <a:srgbClr val="500050"/>
                </a:solidFill>
                <a:latin typeface="Calibri"/>
                <a:cs typeface="Calibri"/>
              </a:rPr>
              <a:t>n</a:t>
            </a:r>
            <a:r>
              <a:rPr sz="1600" spc="-20" dirty="0">
                <a:solidFill>
                  <a:srgbClr val="500050"/>
                </a:solidFill>
                <a:latin typeface="Calibri"/>
                <a:cs typeface="Calibri"/>
              </a:rPr>
              <a:t>t</a:t>
            </a:r>
            <a:r>
              <a:rPr sz="1600" spc="-10" dirty="0">
                <a:solidFill>
                  <a:srgbClr val="500050"/>
                </a:solidFill>
                <a:latin typeface="Calibri"/>
                <a:cs typeface="Calibri"/>
              </a:rPr>
              <a:t>e</a:t>
            </a:r>
            <a:r>
              <a:rPr sz="1600" spc="-45" dirty="0">
                <a:solidFill>
                  <a:srgbClr val="500050"/>
                </a:solidFill>
                <a:latin typeface="Calibri"/>
                <a:cs typeface="Calibri"/>
              </a:rPr>
              <a:t>r</a:t>
            </a:r>
            <a:r>
              <a:rPr sz="1600" spc="-15" dirty="0">
                <a:solidFill>
                  <a:srgbClr val="500050"/>
                </a:solidFill>
                <a:latin typeface="Calibri"/>
                <a:cs typeface="Calibri"/>
              </a:rPr>
              <a:t>se</a:t>
            </a:r>
            <a:r>
              <a:rPr sz="1600" spc="-20" dirty="0">
                <a:solidFill>
                  <a:srgbClr val="500050"/>
                </a:solidFill>
                <a:latin typeface="Calibri"/>
                <a:cs typeface="Calibri"/>
              </a:rPr>
              <a:t>c</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E</a:t>
            </a:r>
            <a:r>
              <a:rPr sz="1600" spc="-45" dirty="0">
                <a:solidFill>
                  <a:srgbClr val="500050"/>
                </a:solidFill>
                <a:latin typeface="Calibri"/>
                <a:cs typeface="Calibri"/>
              </a:rPr>
              <a:t>x</a:t>
            </a:r>
            <a:r>
              <a:rPr sz="1600" spc="-10" dirty="0">
                <a:solidFill>
                  <a:srgbClr val="500050"/>
                </a:solidFill>
                <a:latin typeface="Calibri"/>
                <a:cs typeface="Calibri"/>
              </a:rPr>
              <a:t>c</a:t>
            </a:r>
            <a:r>
              <a:rPr sz="1600" spc="-20" dirty="0">
                <a:solidFill>
                  <a:srgbClr val="500050"/>
                </a:solidFill>
                <a:latin typeface="Calibri"/>
                <a:cs typeface="Calibri"/>
              </a:rPr>
              <a:t>e</a:t>
            </a:r>
            <a:r>
              <a:rPr sz="1600" spc="-25" dirty="0">
                <a:solidFill>
                  <a:srgbClr val="500050"/>
                </a:solidFill>
                <a:latin typeface="Calibri"/>
                <a:cs typeface="Calibri"/>
              </a:rPr>
              <a:t>p</a:t>
            </a:r>
            <a:r>
              <a:rPr sz="1600" spc="-10" dirty="0">
                <a:solidFill>
                  <a:srgbClr val="500050"/>
                </a:solidFill>
                <a:latin typeface="Calibri"/>
                <a:cs typeface="Calibri"/>
              </a:rPr>
              <a:t>t</a:t>
            </a:r>
            <a:endParaRPr sz="1600">
              <a:latin typeface="Calibri"/>
              <a:cs typeface="Calibri"/>
            </a:endParaRPr>
          </a:p>
        </p:txBody>
      </p:sp>
      <p:sp>
        <p:nvSpPr>
          <p:cNvPr id="9" name="object 9"/>
          <p:cNvSpPr txBox="1"/>
          <p:nvPr/>
        </p:nvSpPr>
        <p:spPr>
          <a:xfrm>
            <a:off x="6848475" y="3194844"/>
            <a:ext cx="9620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20" dirty="0">
                <a:solidFill>
                  <a:srgbClr val="500050"/>
                </a:solidFill>
                <a:latin typeface="Calibri"/>
                <a:cs typeface="Calibri"/>
              </a:rPr>
              <a:t>C</a:t>
            </a:r>
            <a:r>
              <a:rPr sz="1600" b="1" spc="-10" dirty="0">
                <a:solidFill>
                  <a:srgbClr val="500050"/>
                </a:solidFill>
                <a:latin typeface="Calibri"/>
                <a:cs typeface="Calibri"/>
              </a:rPr>
              <a:t>o</a:t>
            </a:r>
            <a:r>
              <a:rPr sz="1600" b="1" spc="-35" dirty="0">
                <a:solidFill>
                  <a:srgbClr val="500050"/>
                </a:solidFill>
                <a:latin typeface="Calibri"/>
                <a:cs typeface="Calibri"/>
              </a:rPr>
              <a:t>n</a:t>
            </a:r>
            <a:r>
              <a:rPr sz="1600" b="1" spc="-25" dirty="0">
                <a:solidFill>
                  <a:srgbClr val="500050"/>
                </a:solidFill>
                <a:latin typeface="Calibri"/>
                <a:cs typeface="Calibri"/>
              </a:rPr>
              <a:t>v</a:t>
            </a:r>
            <a:r>
              <a:rPr sz="1600" b="1" spc="-5" dirty="0">
                <a:solidFill>
                  <a:srgbClr val="500050"/>
                </a:solidFill>
                <a:latin typeface="Calibri"/>
                <a:cs typeface="Calibri"/>
              </a:rPr>
              <a:t>e</a:t>
            </a:r>
            <a:r>
              <a:rPr sz="1600" b="1" spc="-30" dirty="0">
                <a:solidFill>
                  <a:srgbClr val="500050"/>
                </a:solidFill>
                <a:latin typeface="Calibri"/>
                <a:cs typeface="Calibri"/>
              </a:rPr>
              <a:t>r</a:t>
            </a:r>
            <a:r>
              <a:rPr sz="1600" b="1" spc="-10" dirty="0">
                <a:solidFill>
                  <a:srgbClr val="500050"/>
                </a:solidFill>
                <a:latin typeface="Calibri"/>
                <a:cs typeface="Calibri"/>
              </a:rPr>
              <a:t>sion</a:t>
            </a:r>
            <a:endParaRPr sz="1600">
              <a:latin typeface="Calibri"/>
              <a:cs typeface="Calibri"/>
            </a:endParaRPr>
          </a:p>
        </p:txBody>
      </p:sp>
      <p:sp>
        <p:nvSpPr>
          <p:cNvPr id="10" name="object 10"/>
          <p:cNvSpPr txBox="1"/>
          <p:nvPr/>
        </p:nvSpPr>
        <p:spPr>
          <a:xfrm>
            <a:off x="6848475" y="3488531"/>
            <a:ext cx="1455737" cy="812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5" dirty="0">
                <a:solidFill>
                  <a:srgbClr val="500050"/>
                </a:solidFill>
                <a:latin typeface="Calibri"/>
                <a:cs typeface="Calibri"/>
              </a:rPr>
              <a:t>C</a:t>
            </a:r>
            <a:r>
              <a:rPr sz="1600" spc="-10" dirty="0">
                <a:solidFill>
                  <a:srgbClr val="500050"/>
                </a:solidFill>
                <a:latin typeface="Calibri"/>
                <a:cs typeface="Calibri"/>
              </a:rPr>
              <a:t>a</a:t>
            </a:r>
            <a:r>
              <a:rPr sz="1600" spc="-25" dirty="0">
                <a:solidFill>
                  <a:srgbClr val="500050"/>
                </a:solidFill>
                <a:latin typeface="Calibri"/>
                <a:cs typeface="Calibri"/>
              </a:rPr>
              <a:t>s</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Of</a:t>
            </a:r>
            <a:r>
              <a:rPr sz="1600" spc="-75" dirty="0">
                <a:solidFill>
                  <a:srgbClr val="500050"/>
                </a:solidFill>
                <a:latin typeface="Calibri"/>
                <a:cs typeface="Calibri"/>
              </a:rPr>
              <a:t>T</a:t>
            </a:r>
            <a:r>
              <a:rPr sz="1600" spc="-10" dirty="0">
                <a:solidFill>
                  <a:srgbClr val="500050"/>
                </a:solidFill>
                <a:latin typeface="Calibri"/>
                <a:cs typeface="Calibri"/>
              </a:rPr>
              <a:t>ype</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AsEn</a:t>
            </a:r>
            <a:r>
              <a:rPr sz="1600" spc="-15" dirty="0">
                <a:solidFill>
                  <a:srgbClr val="500050"/>
                </a:solidFill>
                <a:latin typeface="Calibri"/>
                <a:cs typeface="Calibri"/>
              </a:rPr>
              <a:t>um</a:t>
            </a:r>
            <a:r>
              <a:rPr sz="1600" spc="-55" dirty="0">
                <a:solidFill>
                  <a:srgbClr val="500050"/>
                </a:solidFill>
                <a:latin typeface="Calibri"/>
                <a:cs typeface="Calibri"/>
              </a:rPr>
              <a:t>r</a:t>
            </a:r>
            <a:r>
              <a:rPr sz="1600" spc="-10" dirty="0">
                <a:solidFill>
                  <a:srgbClr val="500050"/>
                </a:solidFill>
                <a:latin typeface="Calibri"/>
                <a:cs typeface="Calibri"/>
              </a:rPr>
              <a:t>able</a:t>
            </a:r>
            <a:endParaRPr sz="1600">
              <a:latin typeface="Calibri"/>
              <a:cs typeface="Calibri"/>
            </a:endParaRPr>
          </a:p>
        </p:txBody>
      </p:sp>
      <p:sp>
        <p:nvSpPr>
          <p:cNvPr id="11" name="object 11"/>
          <p:cNvSpPr txBox="1"/>
          <p:nvPr/>
        </p:nvSpPr>
        <p:spPr>
          <a:xfrm>
            <a:off x="6848475" y="4366419"/>
            <a:ext cx="7207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Ele</a:t>
            </a:r>
            <a:r>
              <a:rPr sz="1600" b="1" spc="-20" dirty="0">
                <a:solidFill>
                  <a:srgbClr val="500050"/>
                </a:solidFill>
                <a:latin typeface="Calibri"/>
                <a:cs typeface="Calibri"/>
              </a:rPr>
              <a:t>me</a:t>
            </a:r>
            <a:r>
              <a:rPr sz="1600" b="1" spc="-30" dirty="0">
                <a:solidFill>
                  <a:srgbClr val="500050"/>
                </a:solidFill>
                <a:latin typeface="Calibri"/>
                <a:cs typeface="Calibri"/>
              </a:rPr>
              <a:t>n</a:t>
            </a:r>
            <a:r>
              <a:rPr sz="1600" b="1" spc="-10" dirty="0">
                <a:solidFill>
                  <a:srgbClr val="500050"/>
                </a:solidFill>
                <a:latin typeface="Calibri"/>
                <a:cs typeface="Calibri"/>
              </a:rPr>
              <a:t>t</a:t>
            </a:r>
            <a:endParaRPr sz="1600">
              <a:latin typeface="Calibri"/>
              <a:cs typeface="Calibri"/>
            </a:endParaRPr>
          </a:p>
        </p:txBody>
      </p:sp>
      <p:sp>
        <p:nvSpPr>
          <p:cNvPr id="12" name="object 12"/>
          <p:cNvSpPr txBox="1"/>
          <p:nvPr/>
        </p:nvSpPr>
        <p:spPr>
          <a:xfrm>
            <a:off x="6848475" y="4658519"/>
            <a:ext cx="16097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4965"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D</a:t>
            </a:r>
            <a:r>
              <a:rPr sz="1600" spc="-25" dirty="0">
                <a:solidFill>
                  <a:srgbClr val="500050"/>
                </a:solidFill>
                <a:latin typeface="Calibri"/>
                <a:cs typeface="Calibri"/>
              </a:rPr>
              <a:t>e</a:t>
            </a:r>
            <a:r>
              <a:rPr sz="1600" spc="-40" dirty="0">
                <a:solidFill>
                  <a:srgbClr val="500050"/>
                </a:solidFill>
                <a:latin typeface="Calibri"/>
                <a:cs typeface="Calibri"/>
              </a:rPr>
              <a:t>f</a:t>
            </a:r>
            <a:r>
              <a:rPr sz="1600" spc="-10" dirty="0">
                <a:solidFill>
                  <a:srgbClr val="500050"/>
                </a:solidFill>
                <a:latin typeface="Calibri"/>
                <a:cs typeface="Calibri"/>
              </a:rPr>
              <a:t>aultIf</a:t>
            </a:r>
            <a:r>
              <a:rPr sz="1600" spc="-20" dirty="0">
                <a:solidFill>
                  <a:srgbClr val="500050"/>
                </a:solidFill>
                <a:latin typeface="Calibri"/>
                <a:cs typeface="Calibri"/>
              </a:rPr>
              <a:t>Em</a:t>
            </a:r>
            <a:r>
              <a:rPr sz="1600" spc="-25" dirty="0">
                <a:solidFill>
                  <a:srgbClr val="500050"/>
                </a:solidFill>
                <a:latin typeface="Calibri"/>
                <a:cs typeface="Calibri"/>
              </a:rPr>
              <a:t>p</a:t>
            </a:r>
            <a:r>
              <a:rPr sz="1600" spc="-10" dirty="0">
                <a:solidFill>
                  <a:srgbClr val="500050"/>
                </a:solidFill>
                <a:latin typeface="Calibri"/>
                <a:cs typeface="Calibri"/>
              </a:rPr>
              <a:t>ty</a:t>
            </a:r>
            <a:endParaRPr sz="1600">
              <a:latin typeface="Calibri"/>
              <a:cs typeface="Calibri"/>
            </a:endParaRPr>
          </a:p>
        </p:txBody>
      </p:sp>
      <p:sp>
        <p:nvSpPr>
          <p:cNvPr id="13" name="object 13"/>
          <p:cNvSpPr txBox="1"/>
          <p:nvPr/>
        </p:nvSpPr>
        <p:spPr>
          <a:xfrm>
            <a:off x="6848475" y="4950619"/>
            <a:ext cx="971550"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5" dirty="0">
                <a:solidFill>
                  <a:srgbClr val="500050"/>
                </a:solidFill>
                <a:latin typeface="Calibri"/>
                <a:cs typeface="Calibri"/>
              </a:rPr>
              <a:t>Gene</a:t>
            </a:r>
            <a:r>
              <a:rPr sz="1600" b="1" spc="-50" dirty="0">
                <a:solidFill>
                  <a:srgbClr val="500050"/>
                </a:solidFill>
                <a:latin typeface="Calibri"/>
                <a:cs typeface="Calibri"/>
              </a:rPr>
              <a:t>r</a:t>
            </a:r>
            <a:r>
              <a:rPr sz="1600" b="1" spc="-20" dirty="0">
                <a:solidFill>
                  <a:srgbClr val="500050"/>
                </a:solidFill>
                <a:latin typeface="Calibri"/>
                <a:cs typeface="Calibri"/>
              </a:rPr>
              <a:t>a</a:t>
            </a:r>
            <a:r>
              <a:rPr sz="1600" b="1" spc="-5" dirty="0">
                <a:solidFill>
                  <a:srgbClr val="500050"/>
                </a:solidFill>
                <a:latin typeface="Calibri"/>
                <a:cs typeface="Calibri"/>
              </a:rPr>
              <a:t>tio</a:t>
            </a:r>
            <a:r>
              <a:rPr sz="1600" b="1" spc="-10" dirty="0">
                <a:solidFill>
                  <a:srgbClr val="500050"/>
                </a:solidFill>
                <a:latin typeface="Calibri"/>
                <a:cs typeface="Calibri"/>
              </a:rPr>
              <a:t>n</a:t>
            </a:r>
            <a:endParaRPr sz="1600">
              <a:latin typeface="Calibri"/>
              <a:cs typeface="Calibri"/>
            </a:endParaRPr>
          </a:p>
        </p:txBody>
      </p:sp>
      <p:sp>
        <p:nvSpPr>
          <p:cNvPr id="14" name="object 14"/>
          <p:cNvSpPr txBox="1"/>
          <p:nvPr/>
        </p:nvSpPr>
        <p:spPr>
          <a:xfrm>
            <a:off x="6848475" y="5244306"/>
            <a:ext cx="946150" cy="812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0" dirty="0">
                <a:solidFill>
                  <a:srgbClr val="500050"/>
                </a:solidFill>
                <a:latin typeface="Calibri"/>
                <a:cs typeface="Calibri"/>
              </a:rPr>
              <a:t>Range</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40" dirty="0">
                <a:solidFill>
                  <a:srgbClr val="500050"/>
                </a:solidFill>
                <a:latin typeface="Calibri"/>
                <a:cs typeface="Calibri"/>
              </a:rPr>
              <a:t>R</a:t>
            </a:r>
            <a:r>
              <a:rPr sz="1600" spc="-10" dirty="0">
                <a:solidFill>
                  <a:srgbClr val="500050"/>
                </a:solidFill>
                <a:latin typeface="Calibri"/>
                <a:cs typeface="Calibri"/>
              </a:rPr>
              <a:t>epe</a:t>
            </a:r>
            <a:r>
              <a:rPr sz="1600" spc="-25" dirty="0">
                <a:solidFill>
                  <a:srgbClr val="500050"/>
                </a:solidFill>
                <a:latin typeface="Calibri"/>
                <a:cs typeface="Calibri"/>
              </a:rPr>
              <a:t>a</a:t>
            </a:r>
            <a:r>
              <a:rPr sz="1600" spc="-10" dirty="0">
                <a:solidFill>
                  <a:srgbClr val="500050"/>
                </a:solidFill>
                <a:latin typeface="Calibri"/>
                <a:cs typeface="Calibri"/>
              </a:rPr>
              <a:t>t</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20" dirty="0">
                <a:solidFill>
                  <a:srgbClr val="500050"/>
                </a:solidFill>
                <a:latin typeface="Calibri"/>
                <a:cs typeface="Calibri"/>
              </a:rPr>
              <a:t>Em</a:t>
            </a:r>
            <a:r>
              <a:rPr sz="1600" spc="-25" dirty="0">
                <a:solidFill>
                  <a:srgbClr val="500050"/>
                </a:solidFill>
                <a:latin typeface="Calibri"/>
                <a:cs typeface="Calibri"/>
              </a:rPr>
              <a:t>p</a:t>
            </a:r>
            <a:r>
              <a:rPr sz="1600" spc="-10" dirty="0">
                <a:solidFill>
                  <a:srgbClr val="500050"/>
                </a:solidFill>
                <a:latin typeface="Calibri"/>
                <a:cs typeface="Calibri"/>
              </a:rPr>
              <a:t>ty</a:t>
            </a:r>
            <a:endParaRPr sz="1600">
              <a:latin typeface="Calibri"/>
              <a:cs typeface="Calibri"/>
            </a:endParaRPr>
          </a:p>
        </p:txBody>
      </p:sp>
      <p:sp>
        <p:nvSpPr>
          <p:cNvPr id="15" name="object 15"/>
          <p:cNvSpPr txBox="1"/>
          <p:nvPr/>
        </p:nvSpPr>
        <p:spPr>
          <a:xfrm>
            <a:off x="8894762" y="6341269"/>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29</a:t>
            </a:r>
            <a:endParaRPr sz="1200">
              <a:latin typeface="Calibri"/>
              <a:cs typeface="Calibri"/>
            </a:endParaRPr>
          </a:p>
        </p:txBody>
      </p:sp>
      <p:sp>
        <p:nvSpPr>
          <p:cNvPr id="16" name="object 16"/>
          <p:cNvSpPr txBox="1"/>
          <p:nvPr/>
        </p:nvSpPr>
        <p:spPr>
          <a:xfrm>
            <a:off x="3733800" y="1720056"/>
            <a:ext cx="627062"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S</a:t>
            </a:r>
            <a:r>
              <a:rPr sz="1600" b="1" spc="-5" dirty="0">
                <a:solidFill>
                  <a:srgbClr val="500050"/>
                </a:solidFill>
                <a:latin typeface="Calibri"/>
                <a:cs typeface="Calibri"/>
              </a:rPr>
              <a:t>o</a:t>
            </a:r>
            <a:r>
              <a:rPr sz="1600" b="1" spc="-15" dirty="0">
                <a:solidFill>
                  <a:srgbClr val="500050"/>
                </a:solidFill>
                <a:latin typeface="Calibri"/>
                <a:cs typeface="Calibri"/>
              </a:rPr>
              <a:t>rtin</a:t>
            </a:r>
            <a:r>
              <a:rPr sz="1600" b="1" spc="-10" dirty="0">
                <a:solidFill>
                  <a:srgbClr val="500050"/>
                </a:solidFill>
                <a:latin typeface="Calibri"/>
                <a:cs typeface="Calibri"/>
              </a:rPr>
              <a:t>g</a:t>
            </a:r>
            <a:endParaRPr sz="1600">
              <a:latin typeface="Calibri"/>
              <a:cs typeface="Calibri"/>
            </a:endParaRPr>
          </a:p>
        </p:txBody>
      </p:sp>
      <p:sp>
        <p:nvSpPr>
          <p:cNvPr id="17" name="object 17"/>
          <p:cNvSpPr txBox="1"/>
          <p:nvPr/>
        </p:nvSpPr>
        <p:spPr>
          <a:xfrm>
            <a:off x="3733800" y="2012156"/>
            <a:ext cx="2001837" cy="22796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20" dirty="0">
                <a:solidFill>
                  <a:srgbClr val="500050"/>
                </a:solidFill>
                <a:latin typeface="Calibri"/>
                <a:cs typeface="Calibri"/>
              </a:rPr>
              <a:t>O</a:t>
            </a:r>
            <a:r>
              <a:rPr sz="1600" spc="-40" dirty="0">
                <a:solidFill>
                  <a:srgbClr val="500050"/>
                </a:solidFill>
                <a:latin typeface="Calibri"/>
                <a:cs typeface="Calibri"/>
              </a:rPr>
              <a:t>r</a:t>
            </a:r>
            <a:r>
              <a:rPr sz="1600" spc="-15" dirty="0">
                <a:solidFill>
                  <a:srgbClr val="500050"/>
                </a:solidFill>
                <a:latin typeface="Calibri"/>
                <a:cs typeface="Calibri"/>
              </a:rPr>
              <a:t>der</a:t>
            </a:r>
            <a:r>
              <a:rPr sz="1600" spc="-30" dirty="0">
                <a:solidFill>
                  <a:srgbClr val="500050"/>
                </a:solidFill>
                <a:latin typeface="Calibri"/>
                <a:cs typeface="Calibri"/>
              </a:rPr>
              <a:t>B</a:t>
            </a:r>
            <a:r>
              <a:rPr sz="1600" spc="-10" dirty="0">
                <a:solidFill>
                  <a:srgbClr val="500050"/>
                </a:solidFill>
                <a:latin typeface="Calibri"/>
                <a:cs typeface="Calibri"/>
              </a:rPr>
              <a:t>y</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20" dirty="0">
                <a:solidFill>
                  <a:srgbClr val="500050"/>
                </a:solidFill>
                <a:latin typeface="Calibri"/>
                <a:cs typeface="Calibri"/>
              </a:rPr>
              <a:t>O</a:t>
            </a:r>
            <a:r>
              <a:rPr sz="1600" spc="-40" dirty="0">
                <a:solidFill>
                  <a:srgbClr val="500050"/>
                </a:solidFill>
                <a:latin typeface="Calibri"/>
                <a:cs typeface="Calibri"/>
              </a:rPr>
              <a:t>r</a:t>
            </a:r>
            <a:r>
              <a:rPr sz="1600" spc="-15" dirty="0">
                <a:solidFill>
                  <a:srgbClr val="500050"/>
                </a:solidFill>
                <a:latin typeface="Calibri"/>
                <a:cs typeface="Calibri"/>
              </a:rPr>
              <a:t>der</a:t>
            </a:r>
            <a:r>
              <a:rPr sz="1600" spc="-30" dirty="0">
                <a:solidFill>
                  <a:srgbClr val="500050"/>
                </a:solidFill>
                <a:latin typeface="Calibri"/>
                <a:cs typeface="Calibri"/>
              </a:rPr>
              <a:t>B</a:t>
            </a:r>
            <a:r>
              <a:rPr sz="1600" spc="-10" dirty="0">
                <a:solidFill>
                  <a:srgbClr val="500050"/>
                </a:solidFill>
                <a:latin typeface="Calibri"/>
                <a:cs typeface="Calibri"/>
              </a:rPr>
              <a:t>yDescendi</a:t>
            </a:r>
            <a:r>
              <a:rPr sz="1600" spc="-15" dirty="0">
                <a:solidFill>
                  <a:srgbClr val="500050"/>
                </a:solidFill>
                <a:latin typeface="Calibri"/>
                <a:cs typeface="Calibri"/>
              </a:rPr>
              <a:t>ng</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T</a:t>
            </a:r>
            <a:r>
              <a:rPr sz="1600" spc="-10" dirty="0">
                <a:solidFill>
                  <a:srgbClr val="500050"/>
                </a:solidFill>
                <a:latin typeface="Calibri"/>
                <a:cs typeface="Calibri"/>
              </a:rPr>
              <a:t>hen</a:t>
            </a:r>
            <a:r>
              <a:rPr sz="1600" spc="-30" dirty="0">
                <a:solidFill>
                  <a:srgbClr val="500050"/>
                </a:solidFill>
                <a:latin typeface="Calibri"/>
                <a:cs typeface="Calibri"/>
              </a:rPr>
              <a:t>B</a:t>
            </a:r>
            <a:r>
              <a:rPr sz="1600" spc="-10" dirty="0">
                <a:solidFill>
                  <a:srgbClr val="500050"/>
                </a:solidFill>
                <a:latin typeface="Calibri"/>
                <a:cs typeface="Calibri"/>
              </a:rPr>
              <a:t>y</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T</a:t>
            </a:r>
            <a:r>
              <a:rPr sz="1600" spc="-10" dirty="0">
                <a:solidFill>
                  <a:srgbClr val="500050"/>
                </a:solidFill>
                <a:latin typeface="Calibri"/>
                <a:cs typeface="Calibri"/>
              </a:rPr>
              <a:t>hen</a:t>
            </a:r>
            <a:r>
              <a:rPr sz="1600" spc="-30" dirty="0">
                <a:solidFill>
                  <a:srgbClr val="500050"/>
                </a:solidFill>
                <a:latin typeface="Calibri"/>
                <a:cs typeface="Calibri"/>
              </a:rPr>
              <a:t>B</a:t>
            </a:r>
            <a:r>
              <a:rPr sz="1600" spc="-10" dirty="0">
                <a:solidFill>
                  <a:srgbClr val="500050"/>
                </a:solidFill>
                <a:latin typeface="Calibri"/>
                <a:cs typeface="Calibri"/>
              </a:rPr>
              <a:t>yDes</a:t>
            </a:r>
            <a:r>
              <a:rPr sz="1600" spc="-20" dirty="0">
                <a:solidFill>
                  <a:srgbClr val="500050"/>
                </a:solidFill>
                <a:latin typeface="Calibri"/>
                <a:cs typeface="Calibri"/>
              </a:rPr>
              <a:t>c</a:t>
            </a:r>
            <a:r>
              <a:rPr sz="1600" spc="-10" dirty="0">
                <a:solidFill>
                  <a:srgbClr val="500050"/>
                </a:solidFill>
                <a:latin typeface="Calibri"/>
                <a:cs typeface="Calibri"/>
              </a:rPr>
              <a:t>endi</a:t>
            </a:r>
            <a:r>
              <a:rPr sz="1600" spc="-15" dirty="0">
                <a:solidFill>
                  <a:srgbClr val="500050"/>
                </a:solidFill>
                <a:latin typeface="Calibri"/>
                <a:cs typeface="Calibri"/>
              </a:rPr>
              <a:t>ng</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40" dirty="0">
                <a:solidFill>
                  <a:srgbClr val="500050"/>
                </a:solidFill>
                <a:latin typeface="Calibri"/>
                <a:cs typeface="Calibri"/>
              </a:rPr>
              <a:t>R</a:t>
            </a:r>
            <a:r>
              <a:rPr sz="1600" spc="-25" dirty="0">
                <a:solidFill>
                  <a:srgbClr val="500050"/>
                </a:solidFill>
                <a:latin typeface="Calibri"/>
                <a:cs typeface="Calibri"/>
              </a:rPr>
              <a:t>ev</a:t>
            </a:r>
            <a:r>
              <a:rPr sz="1600" spc="-10" dirty="0">
                <a:solidFill>
                  <a:srgbClr val="500050"/>
                </a:solidFill>
                <a:latin typeface="Calibri"/>
                <a:cs typeface="Calibri"/>
              </a:rPr>
              <a:t>e</a:t>
            </a:r>
            <a:r>
              <a:rPr sz="1600" spc="-45" dirty="0">
                <a:solidFill>
                  <a:srgbClr val="500050"/>
                </a:solidFill>
                <a:latin typeface="Calibri"/>
                <a:cs typeface="Calibri"/>
              </a:rPr>
              <a:t>r</a:t>
            </a:r>
            <a:r>
              <a:rPr sz="1600" spc="-15" dirty="0">
                <a:solidFill>
                  <a:srgbClr val="500050"/>
                </a:solidFill>
                <a:latin typeface="Calibri"/>
                <a:cs typeface="Calibri"/>
              </a:rPr>
              <a:t>se</a:t>
            </a:r>
            <a:endParaRPr sz="1600">
              <a:latin typeface="Calibri"/>
              <a:cs typeface="Calibri"/>
            </a:endParaRPr>
          </a:p>
          <a:p>
            <a:pPr marL="12700" fontAlgn="auto">
              <a:spcBef>
                <a:spcPts val="384"/>
              </a:spcBef>
              <a:spcAft>
                <a:spcPts val="0"/>
              </a:spcAft>
              <a:defRPr/>
            </a:pPr>
            <a:r>
              <a:rPr sz="1600" b="1" spc="-10" dirty="0">
                <a:solidFill>
                  <a:srgbClr val="500050"/>
                </a:solidFill>
                <a:latin typeface="Calibri"/>
                <a:cs typeface="Calibri"/>
              </a:rPr>
              <a:t>Join</a:t>
            </a:r>
            <a:endParaRPr sz="1600">
              <a:latin typeface="Calibri"/>
              <a:cs typeface="Calibri"/>
            </a:endParaRPr>
          </a:p>
          <a:p>
            <a:pPr marL="12700" fontAlgn="auto">
              <a:spcBef>
                <a:spcPts val="385"/>
              </a:spcBef>
              <a:spcAft>
                <a:spcPts val="0"/>
              </a:spcAft>
              <a:defRPr/>
            </a:pPr>
            <a:r>
              <a:rPr sz="1600" spc="-5" dirty="0">
                <a:solidFill>
                  <a:srgbClr val="500050"/>
                </a:solidFill>
                <a:latin typeface="Calibri"/>
                <a:cs typeface="Calibri"/>
              </a:rPr>
              <a:t>-</a:t>
            </a:r>
            <a:endParaRPr sz="1600">
              <a:latin typeface="Calibri"/>
              <a:cs typeface="Calibri"/>
            </a:endParaRPr>
          </a:p>
          <a:p>
            <a:pPr marL="12700" fontAlgn="auto">
              <a:spcBef>
                <a:spcPts val="395"/>
              </a:spcBef>
              <a:spcAft>
                <a:spcPts val="0"/>
              </a:spcAft>
              <a:defRPr/>
            </a:pPr>
            <a:r>
              <a:rPr sz="1600" spc="-5" dirty="0">
                <a:solidFill>
                  <a:srgbClr val="500050"/>
                </a:solidFill>
                <a:latin typeface="Calibri"/>
                <a:cs typeface="Calibri"/>
              </a:rPr>
              <a:t>-</a:t>
            </a:r>
            <a:endParaRPr sz="1600">
              <a:latin typeface="Calibri"/>
              <a:cs typeface="Calibri"/>
            </a:endParaRPr>
          </a:p>
        </p:txBody>
      </p:sp>
      <p:sp>
        <p:nvSpPr>
          <p:cNvPr id="18" name="object 18"/>
          <p:cNvSpPr txBox="1"/>
          <p:nvPr/>
        </p:nvSpPr>
        <p:spPr>
          <a:xfrm>
            <a:off x="4076700" y="3769519"/>
            <a:ext cx="350837"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spc="-20" dirty="0">
                <a:solidFill>
                  <a:srgbClr val="500050"/>
                </a:solidFill>
                <a:latin typeface="Calibri"/>
                <a:cs typeface="Calibri"/>
              </a:rPr>
              <a:t>J</a:t>
            </a:r>
            <a:r>
              <a:rPr sz="1600" spc="-5" dirty="0">
                <a:solidFill>
                  <a:srgbClr val="500050"/>
                </a:solidFill>
                <a:latin typeface="Calibri"/>
                <a:cs typeface="Calibri"/>
              </a:rPr>
              <a:t>o</a:t>
            </a:r>
            <a:r>
              <a:rPr sz="1600" dirty="0">
                <a:solidFill>
                  <a:srgbClr val="500050"/>
                </a:solidFill>
                <a:latin typeface="Calibri"/>
                <a:cs typeface="Calibri"/>
              </a:rPr>
              <a:t>i</a:t>
            </a:r>
            <a:r>
              <a:rPr sz="1600" spc="-10" dirty="0">
                <a:solidFill>
                  <a:srgbClr val="500050"/>
                </a:solidFill>
                <a:latin typeface="Calibri"/>
                <a:cs typeface="Calibri"/>
              </a:rPr>
              <a:t>n</a:t>
            </a:r>
            <a:endParaRPr sz="1600">
              <a:latin typeface="Calibri"/>
              <a:cs typeface="Calibri"/>
            </a:endParaRPr>
          </a:p>
        </p:txBody>
      </p:sp>
      <p:sp>
        <p:nvSpPr>
          <p:cNvPr id="19" name="object 19"/>
          <p:cNvSpPr txBox="1"/>
          <p:nvPr/>
        </p:nvSpPr>
        <p:spPr>
          <a:xfrm>
            <a:off x="4076700" y="4063206"/>
            <a:ext cx="865187"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spc="-10" dirty="0">
                <a:solidFill>
                  <a:srgbClr val="500050"/>
                </a:solidFill>
                <a:latin typeface="Calibri"/>
                <a:cs typeface="Calibri"/>
              </a:rPr>
              <a:t>G</a:t>
            </a:r>
            <a:r>
              <a:rPr sz="1600" spc="-40" dirty="0">
                <a:solidFill>
                  <a:srgbClr val="500050"/>
                </a:solidFill>
                <a:latin typeface="Calibri"/>
                <a:cs typeface="Calibri"/>
              </a:rPr>
              <a:t>r</a:t>
            </a:r>
            <a:r>
              <a:rPr sz="1600" spc="-15" dirty="0">
                <a:solidFill>
                  <a:srgbClr val="500050"/>
                </a:solidFill>
                <a:latin typeface="Calibri"/>
                <a:cs typeface="Calibri"/>
              </a:rPr>
              <a:t>oupJo</a:t>
            </a:r>
            <a:r>
              <a:rPr sz="1600" spc="-10" dirty="0">
                <a:solidFill>
                  <a:srgbClr val="500050"/>
                </a:solidFill>
                <a:latin typeface="Calibri"/>
                <a:cs typeface="Calibri"/>
              </a:rPr>
              <a:t>in</a:t>
            </a:r>
            <a:endParaRPr sz="1600">
              <a:latin typeface="Calibri"/>
              <a:cs typeface="Calibri"/>
            </a:endParaRPr>
          </a:p>
        </p:txBody>
      </p:sp>
      <p:sp>
        <p:nvSpPr>
          <p:cNvPr id="20" name="object 20"/>
          <p:cNvSpPr txBox="1"/>
          <p:nvPr/>
        </p:nvSpPr>
        <p:spPr>
          <a:xfrm>
            <a:off x="3733800" y="4817269"/>
            <a:ext cx="804862"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20" dirty="0">
                <a:solidFill>
                  <a:srgbClr val="500050"/>
                </a:solidFill>
                <a:latin typeface="Calibri"/>
                <a:cs typeface="Calibri"/>
              </a:rPr>
              <a:t>G</a:t>
            </a:r>
            <a:r>
              <a:rPr sz="1600" b="1" spc="-35" dirty="0">
                <a:solidFill>
                  <a:srgbClr val="500050"/>
                </a:solidFill>
                <a:latin typeface="Calibri"/>
                <a:cs typeface="Calibri"/>
              </a:rPr>
              <a:t>r</a:t>
            </a:r>
            <a:r>
              <a:rPr sz="1600" b="1" spc="-10" dirty="0">
                <a:solidFill>
                  <a:srgbClr val="500050"/>
                </a:solidFill>
                <a:latin typeface="Calibri"/>
                <a:cs typeface="Calibri"/>
              </a:rPr>
              <a:t>o</a:t>
            </a:r>
            <a:r>
              <a:rPr sz="1600" b="1" spc="-15" dirty="0">
                <a:solidFill>
                  <a:srgbClr val="500050"/>
                </a:solidFill>
                <a:latin typeface="Calibri"/>
                <a:cs typeface="Calibri"/>
              </a:rPr>
              <a:t>up</a:t>
            </a:r>
            <a:r>
              <a:rPr sz="1600" b="1" spc="-10" dirty="0">
                <a:solidFill>
                  <a:srgbClr val="500050"/>
                </a:solidFill>
                <a:latin typeface="Calibri"/>
                <a:cs typeface="Calibri"/>
              </a:rPr>
              <a:t>ing</a:t>
            </a:r>
            <a:endParaRPr sz="1600">
              <a:latin typeface="Calibri"/>
              <a:cs typeface="Calibri"/>
            </a:endParaRPr>
          </a:p>
        </p:txBody>
      </p:sp>
      <p:sp>
        <p:nvSpPr>
          <p:cNvPr id="21" name="object 21"/>
          <p:cNvSpPr txBox="1"/>
          <p:nvPr/>
        </p:nvSpPr>
        <p:spPr>
          <a:xfrm>
            <a:off x="3733800" y="5109369"/>
            <a:ext cx="1084262"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4965"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0" dirty="0">
                <a:solidFill>
                  <a:srgbClr val="500050"/>
                </a:solidFill>
                <a:latin typeface="Calibri"/>
                <a:cs typeface="Calibri"/>
              </a:rPr>
              <a:t>G</a:t>
            </a:r>
            <a:r>
              <a:rPr sz="1600" spc="-40" dirty="0">
                <a:solidFill>
                  <a:srgbClr val="500050"/>
                </a:solidFill>
                <a:latin typeface="Calibri"/>
                <a:cs typeface="Calibri"/>
              </a:rPr>
              <a:t>r</a:t>
            </a:r>
            <a:r>
              <a:rPr sz="1600" spc="-15" dirty="0">
                <a:solidFill>
                  <a:srgbClr val="500050"/>
                </a:solidFill>
                <a:latin typeface="Calibri"/>
                <a:cs typeface="Calibri"/>
              </a:rPr>
              <a:t>oup</a:t>
            </a:r>
            <a:r>
              <a:rPr sz="1600" spc="-25" dirty="0">
                <a:solidFill>
                  <a:srgbClr val="500050"/>
                </a:solidFill>
                <a:latin typeface="Calibri"/>
                <a:cs typeface="Calibri"/>
              </a:rPr>
              <a:t>B</a:t>
            </a:r>
            <a:r>
              <a:rPr sz="1600" spc="-10" dirty="0">
                <a:solidFill>
                  <a:srgbClr val="500050"/>
                </a:solidFill>
                <a:latin typeface="Calibri"/>
                <a:cs typeface="Calibri"/>
              </a:rPr>
              <a:t>y</a:t>
            </a:r>
            <a:endParaRPr sz="1600">
              <a:latin typeface="Calibri"/>
              <a:cs typeface="Calibri"/>
            </a:endParaRPr>
          </a:p>
        </p:txBody>
      </p:sp>
    </p:spTree>
    <p:extLst>
      <p:ext uri="{BB962C8B-B14F-4D97-AF65-F5344CB8AC3E}">
        <p14:creationId xmlns:p14="http://schemas.microsoft.com/office/powerpoint/2010/main" val="404775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7762" y="1719250"/>
            <a:ext cx="7785100" cy="46132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nSpc>
                <a:spcPts val="2375"/>
              </a:lnSpc>
              <a:buClr>
                <a:srgbClr val="D24716"/>
              </a:buClr>
              <a:buSzPct val="84000"/>
              <a:buFont typeface="Wingdings 2" pitchFamily="18" charset="2"/>
              <a:buChar char=""/>
            </a:pPr>
            <a:r>
              <a:rPr lang="en-US" sz="2200" dirty="0">
                <a:latin typeface="Arial" charset="0"/>
              </a:rPr>
              <a:t>We</a:t>
            </a:r>
            <a:r>
              <a:rPr lang="en-US" sz="2200" dirty="0">
                <a:latin typeface="Times New Roman" pitchFamily="18" charset="0"/>
                <a:cs typeface="Times New Roman" pitchFamily="18" charset="0"/>
              </a:rPr>
              <a:t> </a:t>
            </a:r>
            <a:r>
              <a:rPr lang="en-US" sz="2200" dirty="0">
                <a:latin typeface="Arial" charset="0"/>
              </a:rPr>
              <a:t>use</a:t>
            </a:r>
            <a:r>
              <a:rPr lang="en-US" sz="2200" dirty="0">
                <a:latin typeface="Times New Roman" pitchFamily="18" charset="0"/>
                <a:cs typeface="Times New Roman" pitchFamily="18" charset="0"/>
              </a:rPr>
              <a:t> </a:t>
            </a:r>
            <a:r>
              <a:rPr lang="en-US" sz="2200" dirty="0">
                <a:latin typeface="Arial" charset="0"/>
              </a:rPr>
              <a:t>generic</a:t>
            </a:r>
            <a:r>
              <a:rPr lang="en-US" sz="2200" dirty="0">
                <a:latin typeface="Times New Roman" pitchFamily="18" charset="0"/>
                <a:cs typeface="Times New Roman" pitchFamily="18" charset="0"/>
              </a:rPr>
              <a:t> </a:t>
            </a:r>
            <a:r>
              <a:rPr lang="en-US" sz="2200" dirty="0">
                <a:latin typeface="Arial" charset="0"/>
              </a:rPr>
              <a:t>types</a:t>
            </a:r>
            <a:r>
              <a:rPr lang="en-US" sz="2200" dirty="0">
                <a:latin typeface="Times New Roman" pitchFamily="18" charset="0"/>
                <a:cs typeface="Times New Roman" pitchFamily="18" charset="0"/>
              </a:rPr>
              <a:t> </a:t>
            </a:r>
            <a:r>
              <a:rPr lang="en-US" sz="2200" dirty="0">
                <a:latin typeface="Arial" charset="0"/>
              </a:rPr>
              <a:t>to</a:t>
            </a:r>
            <a:r>
              <a:rPr lang="en-US" sz="2200" dirty="0">
                <a:latin typeface="Times New Roman" pitchFamily="18" charset="0"/>
                <a:cs typeface="Times New Roman" pitchFamily="18" charset="0"/>
              </a:rPr>
              <a:t> </a:t>
            </a:r>
            <a:r>
              <a:rPr lang="en-US" sz="2200" dirty="0">
                <a:latin typeface="Arial" charset="0"/>
              </a:rPr>
              <a:t>maximize</a:t>
            </a:r>
            <a:r>
              <a:rPr lang="en-US" sz="2200" dirty="0">
                <a:latin typeface="Times New Roman" pitchFamily="18" charset="0"/>
                <a:cs typeface="Times New Roman" pitchFamily="18" charset="0"/>
              </a:rPr>
              <a:t> </a:t>
            </a:r>
            <a:r>
              <a:rPr lang="en-US" sz="2200" dirty="0">
                <a:latin typeface="Arial" charset="0"/>
              </a:rPr>
              <a:t>Code</a:t>
            </a:r>
            <a:r>
              <a:rPr lang="en-US" sz="2200" dirty="0">
                <a:latin typeface="Times New Roman" pitchFamily="18" charset="0"/>
                <a:cs typeface="Times New Roman" pitchFamily="18" charset="0"/>
              </a:rPr>
              <a:t> </a:t>
            </a:r>
            <a:r>
              <a:rPr lang="en-US" sz="2200" dirty="0">
                <a:latin typeface="Arial" charset="0"/>
              </a:rPr>
              <a:t>Reuse,</a:t>
            </a:r>
            <a:r>
              <a:rPr lang="en-US" sz="2200" dirty="0">
                <a:latin typeface="Times New Roman" pitchFamily="18" charset="0"/>
                <a:cs typeface="Times New Roman" pitchFamily="18" charset="0"/>
              </a:rPr>
              <a:t> </a:t>
            </a:r>
            <a:r>
              <a:rPr lang="en-US" sz="2200" dirty="0">
                <a:latin typeface="Arial" charset="0"/>
              </a:rPr>
              <a:t>Type</a:t>
            </a:r>
            <a:r>
              <a:rPr lang="en-US" sz="2200" dirty="0">
                <a:latin typeface="Times New Roman" pitchFamily="18" charset="0"/>
                <a:cs typeface="Times New Roman" pitchFamily="18" charset="0"/>
              </a:rPr>
              <a:t> </a:t>
            </a:r>
            <a:r>
              <a:rPr lang="en-US" sz="2200" dirty="0">
                <a:latin typeface="Arial" charset="0"/>
              </a:rPr>
              <a:t>Safety,</a:t>
            </a:r>
            <a:r>
              <a:rPr lang="en-US" sz="2200" dirty="0">
                <a:latin typeface="Times New Roman" pitchFamily="18" charset="0"/>
                <a:cs typeface="Times New Roman" pitchFamily="18" charset="0"/>
              </a:rPr>
              <a:t> </a:t>
            </a:r>
            <a:r>
              <a:rPr lang="en-US" sz="2200" dirty="0">
                <a:latin typeface="Arial" charset="0"/>
              </a:rPr>
              <a:t>Performance,</a:t>
            </a:r>
            <a:r>
              <a:rPr lang="en-US" sz="2200" dirty="0">
                <a:latin typeface="Times New Roman" pitchFamily="18" charset="0"/>
                <a:cs typeface="Times New Roman" pitchFamily="18" charset="0"/>
              </a:rPr>
              <a:t> </a:t>
            </a:r>
            <a:r>
              <a:rPr lang="en-US" sz="2200" dirty="0">
                <a:latin typeface="Arial" charset="0"/>
              </a:rPr>
              <a:t>and</a:t>
            </a:r>
            <a:r>
              <a:rPr lang="en-US" sz="2200" dirty="0">
                <a:latin typeface="Times New Roman" pitchFamily="18" charset="0"/>
                <a:cs typeface="Times New Roman" pitchFamily="18" charset="0"/>
              </a:rPr>
              <a:t> </a:t>
            </a:r>
            <a:r>
              <a:rPr lang="en-US" sz="2200" dirty="0">
                <a:latin typeface="Arial" charset="0"/>
              </a:rPr>
              <a:t>Code</a:t>
            </a:r>
            <a:r>
              <a:rPr lang="en-US" sz="2200" dirty="0">
                <a:latin typeface="Times New Roman" pitchFamily="18" charset="0"/>
                <a:cs typeface="Times New Roman" pitchFamily="18" charset="0"/>
              </a:rPr>
              <a:t> </a:t>
            </a:r>
            <a:r>
              <a:rPr lang="en-US" sz="2200" dirty="0">
                <a:latin typeface="Arial" charset="0"/>
              </a:rPr>
              <a:t>Bloat.</a:t>
            </a:r>
          </a:p>
          <a:p>
            <a:pPr>
              <a:spcBef>
                <a:spcPts val="300"/>
              </a:spcBef>
              <a:buClr>
                <a:srgbClr val="D24716"/>
              </a:buClr>
              <a:buSzPct val="84000"/>
              <a:buFont typeface="Wingdings 2" pitchFamily="18" charset="2"/>
              <a:buChar char=""/>
            </a:pPr>
            <a:r>
              <a:rPr lang="en-US" sz="2200" dirty="0">
                <a:latin typeface="Arial" charset="0"/>
              </a:rPr>
              <a:t>Generics</a:t>
            </a:r>
            <a:r>
              <a:rPr lang="en-US" sz="2200" dirty="0">
                <a:latin typeface="Times New Roman" pitchFamily="18" charset="0"/>
                <a:cs typeface="Times New Roman" pitchFamily="18" charset="0"/>
              </a:rPr>
              <a:t> </a:t>
            </a:r>
            <a:r>
              <a:rPr lang="en-US" sz="2200" dirty="0">
                <a:latin typeface="Arial" charset="0"/>
              </a:rPr>
              <a:t>Features</a:t>
            </a:r>
          </a:p>
          <a:p>
            <a:pPr lvl="1">
              <a:spcBef>
                <a:spcPts val="175"/>
              </a:spcBef>
              <a:buClr>
                <a:srgbClr val="9A2C1F"/>
              </a:buClr>
              <a:buSzPct val="84000"/>
              <a:buFont typeface="Wingdings 2" pitchFamily="18" charset="2"/>
              <a:buChar char=""/>
            </a:pPr>
            <a:r>
              <a:rPr lang="en-US" sz="1900" dirty="0">
                <a:latin typeface="Arial" charset="0"/>
              </a:rPr>
              <a:t>Default</a:t>
            </a:r>
            <a:r>
              <a:rPr lang="en-US" sz="1900" dirty="0">
                <a:latin typeface="Times New Roman" pitchFamily="18" charset="0"/>
                <a:cs typeface="Times New Roman" pitchFamily="18" charset="0"/>
              </a:rPr>
              <a:t> </a:t>
            </a:r>
            <a:r>
              <a:rPr lang="en-US" sz="1900" dirty="0">
                <a:latin typeface="Arial" charset="0"/>
              </a:rPr>
              <a:t>Values</a:t>
            </a:r>
          </a:p>
          <a:p>
            <a:pPr lvl="2">
              <a:spcBef>
                <a:spcPts val="200"/>
              </a:spcBef>
              <a:buClr>
                <a:srgbClr val="E6B0AB"/>
              </a:buClr>
              <a:buSzPct val="85000"/>
              <a:buFont typeface="Wingdings 2" pitchFamily="18" charset="2"/>
              <a:buChar char=""/>
            </a:pPr>
            <a:r>
              <a:rPr lang="en-US" sz="1700" dirty="0">
                <a:latin typeface="Arial" charset="0"/>
              </a:rPr>
              <a:t>It</a:t>
            </a:r>
            <a:r>
              <a:rPr lang="en-US" sz="1700" dirty="0">
                <a:latin typeface="Times New Roman" pitchFamily="18" charset="0"/>
                <a:cs typeface="Times New Roman" pitchFamily="18" charset="0"/>
              </a:rPr>
              <a:t> </a:t>
            </a:r>
            <a:r>
              <a:rPr lang="en-US" sz="1700" dirty="0">
                <a:latin typeface="Arial" charset="0"/>
              </a:rPr>
              <a:t>is</a:t>
            </a:r>
            <a:r>
              <a:rPr lang="en-US" sz="1700" dirty="0">
                <a:latin typeface="Times New Roman" pitchFamily="18" charset="0"/>
                <a:cs typeface="Times New Roman" pitchFamily="18" charset="0"/>
              </a:rPr>
              <a:t> </a:t>
            </a:r>
            <a:r>
              <a:rPr lang="en-US" sz="1700" dirty="0">
                <a:latin typeface="Arial" charset="0"/>
              </a:rPr>
              <a:t>not</a:t>
            </a:r>
            <a:r>
              <a:rPr lang="en-US" sz="1700" dirty="0">
                <a:latin typeface="Times New Roman" pitchFamily="18" charset="0"/>
                <a:cs typeface="Times New Roman" pitchFamily="18" charset="0"/>
              </a:rPr>
              <a:t> </a:t>
            </a:r>
            <a:r>
              <a:rPr lang="en-US" sz="1700" dirty="0">
                <a:latin typeface="Arial" charset="0"/>
              </a:rPr>
              <a:t>possible</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assign</a:t>
            </a:r>
            <a:r>
              <a:rPr lang="en-US" sz="1700" dirty="0">
                <a:latin typeface="Times New Roman" pitchFamily="18" charset="0"/>
                <a:cs typeface="Times New Roman" pitchFamily="18" charset="0"/>
              </a:rPr>
              <a:t> </a:t>
            </a:r>
            <a:r>
              <a:rPr lang="en-US" sz="1700" dirty="0">
                <a:latin typeface="Arial" charset="0"/>
              </a:rPr>
              <a:t>null</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p>
          <a:p>
            <a:pPr lvl="2">
              <a:spcBef>
                <a:spcPts val="200"/>
              </a:spcBef>
              <a:buClr>
                <a:srgbClr val="E6B0AB"/>
              </a:buClr>
              <a:buSzPct val="85000"/>
              <a:buFont typeface="Wingdings 2" pitchFamily="18" charset="2"/>
              <a:buChar char=""/>
            </a:pPr>
            <a:r>
              <a:rPr lang="en-US" sz="1700" dirty="0">
                <a:latin typeface="Arial" charset="0"/>
              </a:rPr>
              <a:t>You</a:t>
            </a:r>
            <a:r>
              <a:rPr lang="en-US" sz="1700" dirty="0">
                <a:latin typeface="Times New Roman" pitchFamily="18" charset="0"/>
                <a:cs typeface="Times New Roman" pitchFamily="18" charset="0"/>
              </a:rPr>
              <a:t> </a:t>
            </a:r>
            <a:r>
              <a:rPr lang="en-US" sz="1700" dirty="0">
                <a:latin typeface="Arial" charset="0"/>
              </a:rPr>
              <a:t>can</a:t>
            </a:r>
            <a:r>
              <a:rPr lang="en-US" sz="1700" dirty="0">
                <a:latin typeface="Times New Roman" pitchFamily="18" charset="0"/>
                <a:cs typeface="Times New Roman" pitchFamily="18" charset="0"/>
              </a:rPr>
              <a:t> </a:t>
            </a:r>
            <a:r>
              <a:rPr lang="en-US" sz="1700" dirty="0">
                <a:latin typeface="Arial" charset="0"/>
              </a:rPr>
              <a:t>use</a:t>
            </a:r>
            <a:r>
              <a:rPr lang="en-US" sz="1700" dirty="0">
                <a:latin typeface="Times New Roman" pitchFamily="18" charset="0"/>
                <a:cs typeface="Times New Roman" pitchFamily="18" charset="0"/>
              </a:rPr>
              <a:t> </a:t>
            </a:r>
            <a:r>
              <a:rPr lang="en-US" sz="1700" b="1" dirty="0">
                <a:latin typeface="Arial" charset="0"/>
              </a:rPr>
              <a:t>default</a:t>
            </a:r>
            <a:r>
              <a:rPr lang="en-US" sz="1700" b="1" dirty="0">
                <a:latin typeface="Times New Roman" pitchFamily="18" charset="0"/>
                <a:cs typeface="Times New Roman" pitchFamily="18" charset="0"/>
              </a:rPr>
              <a:t> </a:t>
            </a:r>
            <a:r>
              <a:rPr lang="en-US" sz="1700" dirty="0">
                <a:latin typeface="Arial" charset="0"/>
              </a:rPr>
              <a:t>keyword</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initialize</a:t>
            </a:r>
            <a:r>
              <a:rPr lang="en-US" sz="1700" dirty="0">
                <a:latin typeface="Times New Roman" pitchFamily="18" charset="0"/>
                <a:cs typeface="Times New Roman" pitchFamily="18" charset="0"/>
              </a:rPr>
              <a:t> </a:t>
            </a:r>
            <a:r>
              <a:rPr lang="en-US" sz="1700" dirty="0">
                <a:latin typeface="Arial" charset="0"/>
              </a:rPr>
              <a:t>default</a:t>
            </a:r>
            <a:r>
              <a:rPr lang="en-US" sz="1700" dirty="0">
                <a:latin typeface="Times New Roman" pitchFamily="18" charset="0"/>
                <a:cs typeface="Times New Roman" pitchFamily="18" charset="0"/>
              </a:rPr>
              <a:t> </a:t>
            </a:r>
            <a:r>
              <a:rPr lang="en-US" sz="1700" dirty="0">
                <a:latin typeface="Arial" charset="0"/>
              </a:rPr>
              <a:t>(Either</a:t>
            </a:r>
            <a:r>
              <a:rPr lang="en-US" sz="1700" dirty="0">
                <a:latin typeface="Times New Roman" pitchFamily="18" charset="0"/>
                <a:cs typeface="Times New Roman" pitchFamily="18" charset="0"/>
              </a:rPr>
              <a:t> </a:t>
            </a:r>
            <a:r>
              <a:rPr lang="en-US" sz="1700" dirty="0">
                <a:latin typeface="Arial" charset="0"/>
              </a:rPr>
              <a:t>0</a:t>
            </a:r>
            <a:r>
              <a:rPr lang="en-US" sz="1700" dirty="0">
                <a:latin typeface="Times New Roman" pitchFamily="18" charset="0"/>
                <a:cs typeface="Times New Roman" pitchFamily="18" charset="0"/>
              </a:rPr>
              <a:t> </a:t>
            </a:r>
            <a:r>
              <a:rPr lang="en-US" sz="1700" dirty="0">
                <a:latin typeface="Arial" charset="0"/>
              </a:rPr>
              <a:t>or</a:t>
            </a:r>
            <a:r>
              <a:rPr lang="en-US" sz="1700" dirty="0">
                <a:latin typeface="Times New Roman" pitchFamily="18" charset="0"/>
                <a:cs typeface="Times New Roman" pitchFamily="18" charset="0"/>
              </a:rPr>
              <a:t> </a:t>
            </a:r>
            <a:r>
              <a:rPr lang="en-US" sz="1700" dirty="0">
                <a:latin typeface="Arial" charset="0"/>
              </a:rPr>
              <a:t>null)</a:t>
            </a:r>
            <a:r>
              <a:rPr lang="en-US" sz="1700" dirty="0">
                <a:latin typeface="Times New Roman" pitchFamily="18" charset="0"/>
                <a:cs typeface="Times New Roman" pitchFamily="18" charset="0"/>
              </a:rPr>
              <a:t>  </a:t>
            </a:r>
            <a:r>
              <a:rPr lang="en-US" sz="1700" dirty="0">
                <a:latin typeface="Arial" charset="0"/>
              </a:rPr>
              <a:t>value.</a:t>
            </a:r>
          </a:p>
          <a:p>
            <a:pPr lvl="1">
              <a:spcBef>
                <a:spcPts val="163"/>
              </a:spcBef>
              <a:buClr>
                <a:srgbClr val="9A2C1F"/>
              </a:buClr>
              <a:buSzPct val="84000"/>
              <a:buFont typeface="Wingdings 2" pitchFamily="18" charset="2"/>
              <a:buChar char=""/>
            </a:pPr>
            <a:r>
              <a:rPr lang="en-US" sz="1900" dirty="0">
                <a:latin typeface="Arial" charset="0"/>
              </a:rPr>
              <a:t>Constraints</a:t>
            </a:r>
          </a:p>
          <a:p>
            <a:pPr lvl="2">
              <a:lnSpc>
                <a:spcPts val="1938"/>
              </a:lnSpc>
              <a:spcBef>
                <a:spcPts val="200"/>
              </a:spcBef>
              <a:buClr>
                <a:srgbClr val="E6B0AB"/>
              </a:buClr>
              <a:buSzPct val="85000"/>
              <a:buFont typeface="Wingdings 2" pitchFamily="18" charset="2"/>
              <a:buChar char=""/>
            </a:pPr>
            <a:r>
              <a:rPr lang="en-US" sz="1700" dirty="0">
                <a:latin typeface="Arial" charset="0"/>
              </a:rPr>
              <a:t>If</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Class</a:t>
            </a:r>
            <a:r>
              <a:rPr lang="en-US" sz="1700" dirty="0">
                <a:latin typeface="Times New Roman" pitchFamily="18" charset="0"/>
                <a:cs typeface="Times New Roman" pitchFamily="18" charset="0"/>
              </a:rPr>
              <a:t> </a:t>
            </a:r>
            <a:r>
              <a:rPr lang="en-US" sz="1700" dirty="0">
                <a:latin typeface="Arial" charset="0"/>
              </a:rPr>
              <a:t>needs</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invoke</a:t>
            </a:r>
            <a:r>
              <a:rPr lang="en-US" sz="1700" dirty="0">
                <a:latin typeface="Times New Roman" pitchFamily="18" charset="0"/>
                <a:cs typeface="Times New Roman" pitchFamily="18" charset="0"/>
              </a:rPr>
              <a:t> </a:t>
            </a:r>
            <a:r>
              <a:rPr lang="en-US" sz="1700" dirty="0">
                <a:latin typeface="Arial" charset="0"/>
              </a:rPr>
              <a:t>some</a:t>
            </a:r>
            <a:r>
              <a:rPr lang="en-US" sz="1700" dirty="0">
                <a:latin typeface="Times New Roman" pitchFamily="18" charset="0"/>
                <a:cs typeface="Times New Roman" pitchFamily="18" charset="0"/>
              </a:rPr>
              <a:t> </a:t>
            </a:r>
            <a:r>
              <a:rPr lang="en-US" sz="1700" dirty="0">
                <a:latin typeface="Arial" charset="0"/>
              </a:rPr>
              <a:t>methods</a:t>
            </a:r>
            <a:r>
              <a:rPr lang="en-US" sz="1700" dirty="0">
                <a:latin typeface="Times New Roman" pitchFamily="18" charset="0"/>
                <a:cs typeface="Times New Roman" pitchFamily="18" charset="0"/>
              </a:rPr>
              <a:t> </a:t>
            </a:r>
            <a:r>
              <a:rPr lang="en-US" sz="1700" dirty="0">
                <a:latin typeface="Arial" charset="0"/>
              </a:rPr>
              <a:t>from</a:t>
            </a:r>
            <a:r>
              <a:rPr lang="en-US" sz="1700" dirty="0">
                <a:latin typeface="Times New Roman" pitchFamily="18" charset="0"/>
                <a:cs typeface="Times New Roman" pitchFamily="18" charset="0"/>
              </a:rPr>
              <a:t> </a:t>
            </a:r>
            <a:r>
              <a:rPr lang="en-US" sz="1700" dirty="0">
                <a:latin typeface="Arial" charset="0"/>
              </a:rPr>
              <a:t>the</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p>
          <a:p>
            <a:pPr>
              <a:lnSpc>
                <a:spcPts val="1938"/>
              </a:lnSpc>
            </a:pPr>
            <a:r>
              <a:rPr lang="en-US" sz="1700" dirty="0">
                <a:latin typeface="Arial" charset="0"/>
              </a:rPr>
              <a:t>you</a:t>
            </a:r>
            <a:r>
              <a:rPr lang="en-US" sz="1700" dirty="0">
                <a:latin typeface="Times New Roman" pitchFamily="18" charset="0"/>
                <a:cs typeface="Times New Roman" pitchFamily="18" charset="0"/>
              </a:rPr>
              <a:t> </a:t>
            </a:r>
            <a:r>
              <a:rPr lang="en-US" sz="1700" dirty="0">
                <a:latin typeface="Arial" charset="0"/>
              </a:rPr>
              <a:t>have</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add</a:t>
            </a:r>
            <a:r>
              <a:rPr lang="en-US" sz="1700" dirty="0">
                <a:latin typeface="Times New Roman" pitchFamily="18" charset="0"/>
                <a:cs typeface="Times New Roman" pitchFamily="18" charset="0"/>
              </a:rPr>
              <a:t> </a:t>
            </a:r>
            <a:r>
              <a:rPr lang="en-US" sz="1700" dirty="0">
                <a:latin typeface="Arial" charset="0"/>
              </a:rPr>
              <a:t>constraints.</a:t>
            </a:r>
          </a:p>
          <a:p>
            <a:pPr lvl="1">
              <a:spcBef>
                <a:spcPts val="175"/>
              </a:spcBef>
              <a:buClr>
                <a:srgbClr val="9A2C1F"/>
              </a:buClr>
              <a:buSzPct val="84000"/>
              <a:buFont typeface="Wingdings 2" pitchFamily="18" charset="2"/>
              <a:buChar char=""/>
            </a:pPr>
            <a:r>
              <a:rPr lang="en-US" sz="1900" dirty="0">
                <a:latin typeface="Arial" charset="0"/>
              </a:rPr>
              <a:t>Inheritance</a:t>
            </a:r>
          </a:p>
          <a:p>
            <a:pPr lvl="2">
              <a:spcBef>
                <a:spcPts val="200"/>
              </a:spcBef>
              <a:buClr>
                <a:srgbClr val="E6B0AB"/>
              </a:buClr>
              <a:buSzPct val="85000"/>
              <a:buFont typeface="Wingdings 2" pitchFamily="18" charset="2"/>
              <a:buChar char=""/>
            </a:pP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r>
              <a:rPr lang="en-US" sz="1700" dirty="0">
                <a:latin typeface="Times New Roman" pitchFamily="18" charset="0"/>
                <a:cs typeface="Times New Roman" pitchFamily="18" charset="0"/>
              </a:rPr>
              <a:t> </a:t>
            </a:r>
            <a:r>
              <a:rPr lang="en-US" sz="1700" dirty="0">
                <a:latin typeface="Arial" charset="0"/>
              </a:rPr>
              <a:t>can</a:t>
            </a:r>
            <a:r>
              <a:rPr lang="en-US" sz="1700" dirty="0">
                <a:latin typeface="Times New Roman" pitchFamily="18" charset="0"/>
                <a:cs typeface="Times New Roman" pitchFamily="18" charset="0"/>
              </a:rPr>
              <a:t> </a:t>
            </a:r>
            <a:r>
              <a:rPr lang="en-US" sz="1700" dirty="0">
                <a:latin typeface="Arial" charset="0"/>
              </a:rPr>
              <a:t>implement</a:t>
            </a:r>
            <a:r>
              <a:rPr lang="en-US" sz="1700" dirty="0">
                <a:latin typeface="Times New Roman" pitchFamily="18" charset="0"/>
                <a:cs typeface="Times New Roman" pitchFamily="18" charset="0"/>
              </a:rPr>
              <a:t> </a:t>
            </a: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interface.</a:t>
            </a:r>
          </a:p>
          <a:p>
            <a:pPr lvl="2">
              <a:lnSpc>
                <a:spcPts val="1838"/>
              </a:lnSpc>
              <a:spcBef>
                <a:spcPts val="425"/>
              </a:spcBef>
              <a:buClr>
                <a:srgbClr val="E6B0AB"/>
              </a:buClr>
              <a:buSzPct val="85000"/>
              <a:buFont typeface="Wingdings 2" pitchFamily="18" charset="2"/>
              <a:buChar char=""/>
            </a:pPr>
            <a:r>
              <a:rPr lang="en-US" sz="1700" dirty="0">
                <a:latin typeface="Arial" charset="0"/>
              </a:rPr>
              <a:t>When</a:t>
            </a:r>
            <a:r>
              <a:rPr lang="en-US" sz="1700" dirty="0">
                <a:latin typeface="Times New Roman" pitchFamily="18" charset="0"/>
                <a:cs typeface="Times New Roman" pitchFamily="18" charset="0"/>
              </a:rPr>
              <a:t> </a:t>
            </a:r>
            <a:r>
              <a:rPr lang="en-US" sz="1700" dirty="0">
                <a:latin typeface="Arial" charset="0"/>
              </a:rPr>
              <a:t>deriving</a:t>
            </a:r>
            <a:r>
              <a:rPr lang="en-US" sz="1700" dirty="0">
                <a:latin typeface="Times New Roman" pitchFamily="18" charset="0"/>
                <a:cs typeface="Times New Roman" pitchFamily="18" charset="0"/>
              </a:rPr>
              <a:t> </a:t>
            </a:r>
            <a:r>
              <a:rPr lang="en-US" sz="1700" dirty="0">
                <a:latin typeface="Arial" charset="0"/>
              </a:rPr>
              <a:t>from</a:t>
            </a:r>
            <a:r>
              <a:rPr lang="en-US" sz="1700" dirty="0">
                <a:latin typeface="Times New Roman" pitchFamily="18" charset="0"/>
                <a:cs typeface="Times New Roman" pitchFamily="18" charset="0"/>
              </a:rPr>
              <a:t> </a:t>
            </a: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base</a:t>
            </a:r>
            <a:r>
              <a:rPr lang="en-US" sz="1700" dirty="0">
                <a:latin typeface="Times New Roman" pitchFamily="18" charset="0"/>
                <a:cs typeface="Times New Roman" pitchFamily="18" charset="0"/>
              </a:rPr>
              <a:t> </a:t>
            </a:r>
            <a:r>
              <a:rPr lang="en-US" sz="1700" dirty="0">
                <a:latin typeface="Arial" charset="0"/>
              </a:rPr>
              <a:t>class,</a:t>
            </a:r>
            <a:r>
              <a:rPr lang="en-US" sz="1700" dirty="0">
                <a:latin typeface="Times New Roman" pitchFamily="18" charset="0"/>
                <a:cs typeface="Times New Roman" pitchFamily="18" charset="0"/>
              </a:rPr>
              <a:t> </a:t>
            </a:r>
            <a:r>
              <a:rPr lang="en-US" sz="1700" dirty="0">
                <a:latin typeface="Arial" charset="0"/>
              </a:rPr>
              <a:t>you</a:t>
            </a:r>
            <a:r>
              <a:rPr lang="en-US" sz="1700" dirty="0">
                <a:latin typeface="Times New Roman" pitchFamily="18" charset="0"/>
                <a:cs typeface="Times New Roman" pitchFamily="18" charset="0"/>
              </a:rPr>
              <a:t> </a:t>
            </a:r>
            <a:r>
              <a:rPr lang="en-US" sz="1700" dirty="0">
                <a:latin typeface="Arial" charset="0"/>
              </a:rPr>
              <a:t>must</a:t>
            </a:r>
            <a:r>
              <a:rPr lang="en-US" sz="1700" dirty="0">
                <a:latin typeface="Times New Roman" pitchFamily="18" charset="0"/>
                <a:cs typeface="Times New Roman" pitchFamily="18" charset="0"/>
              </a:rPr>
              <a:t> </a:t>
            </a:r>
            <a:r>
              <a:rPr lang="en-US" sz="1700" dirty="0">
                <a:latin typeface="Arial" charset="0"/>
              </a:rPr>
              <a:t>provide</a:t>
            </a:r>
            <a:r>
              <a:rPr lang="en-US" sz="1700" dirty="0">
                <a:latin typeface="Times New Roman" pitchFamily="18" charset="0"/>
                <a:cs typeface="Times New Roman" pitchFamily="18" charset="0"/>
              </a:rPr>
              <a:t> </a:t>
            </a: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type</a:t>
            </a:r>
            <a:r>
              <a:rPr lang="en-US" sz="1700" dirty="0">
                <a:latin typeface="Times New Roman" pitchFamily="18" charset="0"/>
                <a:cs typeface="Times New Roman" pitchFamily="18" charset="0"/>
              </a:rPr>
              <a:t> </a:t>
            </a:r>
            <a:r>
              <a:rPr lang="en-US" sz="1700" dirty="0">
                <a:latin typeface="Arial" charset="0"/>
              </a:rPr>
              <a:t>argument</a:t>
            </a:r>
            <a:r>
              <a:rPr lang="en-US" sz="1700" dirty="0">
                <a:latin typeface="Times New Roman" pitchFamily="18" charset="0"/>
                <a:cs typeface="Times New Roman" pitchFamily="18" charset="0"/>
              </a:rPr>
              <a:t> </a:t>
            </a:r>
            <a:r>
              <a:rPr lang="en-US" sz="1700" dirty="0">
                <a:latin typeface="Arial" charset="0"/>
              </a:rPr>
              <a:t>instead</a:t>
            </a:r>
            <a:r>
              <a:rPr lang="en-US" sz="1700" dirty="0">
                <a:latin typeface="Times New Roman" pitchFamily="18" charset="0"/>
                <a:cs typeface="Times New Roman" pitchFamily="18" charset="0"/>
              </a:rPr>
              <a:t> </a:t>
            </a:r>
            <a:r>
              <a:rPr lang="en-US" sz="1700" dirty="0">
                <a:latin typeface="Arial" charset="0"/>
              </a:rPr>
              <a:t>of</a:t>
            </a:r>
            <a:r>
              <a:rPr lang="en-US" sz="1700" dirty="0">
                <a:latin typeface="Times New Roman" pitchFamily="18" charset="0"/>
                <a:cs typeface="Times New Roman" pitchFamily="18" charset="0"/>
              </a:rPr>
              <a:t> </a:t>
            </a:r>
            <a:r>
              <a:rPr lang="en-US" sz="1700" dirty="0">
                <a:latin typeface="Arial" charset="0"/>
              </a:rPr>
              <a:t>the</a:t>
            </a:r>
            <a:r>
              <a:rPr lang="en-US" sz="1700" dirty="0">
                <a:latin typeface="Times New Roman" pitchFamily="18" charset="0"/>
                <a:cs typeface="Times New Roman" pitchFamily="18" charset="0"/>
              </a:rPr>
              <a:t> </a:t>
            </a:r>
            <a:r>
              <a:rPr lang="en-US" sz="1700" dirty="0">
                <a:latin typeface="Arial" charset="0"/>
              </a:rPr>
              <a:t>base-class's</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r>
              <a:rPr lang="en-US" sz="1700" dirty="0">
                <a:latin typeface="Times New Roman" pitchFamily="18" charset="0"/>
                <a:cs typeface="Times New Roman" pitchFamily="18" charset="0"/>
              </a:rPr>
              <a:t> </a:t>
            </a:r>
            <a:r>
              <a:rPr lang="en-US" sz="1700" dirty="0">
                <a:latin typeface="Arial" charset="0"/>
              </a:rPr>
              <a:t>parameter.</a:t>
            </a:r>
          </a:p>
          <a:p>
            <a:pPr lvl="1">
              <a:spcBef>
                <a:spcPts val="150"/>
              </a:spcBef>
              <a:buClr>
                <a:srgbClr val="9A2C1F"/>
              </a:buClr>
              <a:buSzPct val="84000"/>
              <a:buFont typeface="Wingdings 2" pitchFamily="18" charset="2"/>
              <a:buChar char=""/>
            </a:pPr>
            <a:r>
              <a:rPr lang="en-US" sz="1900" dirty="0">
                <a:latin typeface="Arial" charset="0"/>
              </a:rPr>
              <a:t>Static</a:t>
            </a:r>
            <a:r>
              <a:rPr lang="en-US" sz="1900" dirty="0">
                <a:latin typeface="Times New Roman" pitchFamily="18" charset="0"/>
                <a:cs typeface="Times New Roman" pitchFamily="18" charset="0"/>
              </a:rPr>
              <a:t> </a:t>
            </a:r>
            <a:r>
              <a:rPr lang="en-US" sz="1900" dirty="0">
                <a:latin typeface="Arial" charset="0"/>
              </a:rPr>
              <a:t>Members</a:t>
            </a:r>
          </a:p>
          <a:p>
            <a:pPr lvl="2">
              <a:lnSpc>
                <a:spcPts val="1838"/>
              </a:lnSpc>
              <a:spcBef>
                <a:spcPts val="425"/>
              </a:spcBef>
              <a:buClr>
                <a:srgbClr val="E6B0AB"/>
              </a:buClr>
              <a:buSzPct val="85000"/>
              <a:buFont typeface="Wingdings 2" pitchFamily="18" charset="2"/>
              <a:buChar char=""/>
            </a:pPr>
            <a:r>
              <a:rPr lang="en-US" sz="1700" dirty="0">
                <a:latin typeface="Arial" charset="0"/>
              </a:rPr>
              <a:t>Static</a:t>
            </a:r>
            <a:r>
              <a:rPr lang="en-US" sz="1700" dirty="0">
                <a:latin typeface="Times New Roman" pitchFamily="18" charset="0"/>
                <a:cs typeface="Times New Roman" pitchFamily="18" charset="0"/>
              </a:rPr>
              <a:t> </a:t>
            </a:r>
            <a:r>
              <a:rPr lang="en-US" sz="1700" dirty="0">
                <a:latin typeface="Arial" charset="0"/>
              </a:rPr>
              <a:t>Members</a:t>
            </a:r>
            <a:r>
              <a:rPr lang="en-US" sz="1700" dirty="0">
                <a:latin typeface="Times New Roman" pitchFamily="18" charset="0"/>
                <a:cs typeface="Times New Roman" pitchFamily="18" charset="0"/>
              </a:rPr>
              <a:t> </a:t>
            </a:r>
            <a:r>
              <a:rPr lang="en-US" sz="1700" dirty="0">
                <a:latin typeface="Arial" charset="0"/>
              </a:rPr>
              <a:t>of</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class</a:t>
            </a:r>
            <a:r>
              <a:rPr lang="en-US" sz="1700" dirty="0">
                <a:latin typeface="Times New Roman" pitchFamily="18" charset="0"/>
                <a:cs typeface="Times New Roman" pitchFamily="18" charset="0"/>
              </a:rPr>
              <a:t> </a:t>
            </a:r>
            <a:r>
              <a:rPr lang="en-US" sz="1700" dirty="0">
                <a:latin typeface="Arial" charset="0"/>
              </a:rPr>
              <a:t>are</a:t>
            </a:r>
            <a:r>
              <a:rPr lang="en-US" sz="1700" dirty="0">
                <a:latin typeface="Times New Roman" pitchFamily="18" charset="0"/>
                <a:cs typeface="Times New Roman" pitchFamily="18" charset="0"/>
              </a:rPr>
              <a:t> </a:t>
            </a:r>
            <a:r>
              <a:rPr lang="en-US" sz="1700" dirty="0">
                <a:latin typeface="Arial" charset="0"/>
              </a:rPr>
              <a:t>only</a:t>
            </a:r>
            <a:r>
              <a:rPr lang="en-US" sz="1700" dirty="0">
                <a:latin typeface="Times New Roman" pitchFamily="18" charset="0"/>
                <a:cs typeface="Times New Roman" pitchFamily="18" charset="0"/>
              </a:rPr>
              <a:t> </a:t>
            </a:r>
            <a:r>
              <a:rPr lang="en-US" sz="1700" dirty="0">
                <a:latin typeface="Arial" charset="0"/>
              </a:rPr>
              <a:t>shared</a:t>
            </a:r>
            <a:r>
              <a:rPr lang="en-US" sz="1700" dirty="0">
                <a:latin typeface="Times New Roman" pitchFamily="18" charset="0"/>
                <a:cs typeface="Times New Roman" pitchFamily="18" charset="0"/>
              </a:rPr>
              <a:t> </a:t>
            </a:r>
            <a:r>
              <a:rPr lang="en-US" sz="1700" dirty="0">
                <a:latin typeface="Arial" charset="0"/>
              </a:rPr>
              <a:t>with</a:t>
            </a:r>
            <a:r>
              <a:rPr lang="en-US" sz="1700" dirty="0">
                <a:latin typeface="Times New Roman" pitchFamily="18" charset="0"/>
                <a:cs typeface="Times New Roman" pitchFamily="18" charset="0"/>
              </a:rPr>
              <a:t> </a:t>
            </a:r>
            <a:r>
              <a:rPr lang="en-US" sz="1700" dirty="0">
                <a:latin typeface="Arial" charset="0"/>
              </a:rPr>
              <a:t>one</a:t>
            </a:r>
            <a:r>
              <a:rPr lang="en-US" sz="1700" dirty="0">
                <a:latin typeface="Times New Roman" pitchFamily="18" charset="0"/>
                <a:cs typeface="Times New Roman" pitchFamily="18" charset="0"/>
              </a:rPr>
              <a:t> </a:t>
            </a:r>
            <a:r>
              <a:rPr lang="en-US" sz="1700" dirty="0">
                <a:latin typeface="Arial" charset="0"/>
              </a:rPr>
              <a:t>instantiation</a:t>
            </a:r>
            <a:r>
              <a:rPr lang="en-US" sz="1700" dirty="0">
                <a:latin typeface="Times New Roman" pitchFamily="18" charset="0"/>
                <a:cs typeface="Times New Roman" pitchFamily="18" charset="0"/>
              </a:rPr>
              <a:t> </a:t>
            </a:r>
            <a:r>
              <a:rPr lang="en-US" sz="1700" dirty="0">
                <a:latin typeface="Arial" charset="0"/>
              </a:rPr>
              <a:t>of</a:t>
            </a:r>
            <a:r>
              <a:rPr lang="en-US" sz="1700" dirty="0">
                <a:latin typeface="Times New Roman" pitchFamily="18" charset="0"/>
                <a:cs typeface="Times New Roman" pitchFamily="18" charset="0"/>
              </a:rPr>
              <a:t> </a:t>
            </a:r>
            <a:r>
              <a:rPr lang="en-US" sz="1700" dirty="0">
                <a:latin typeface="Arial" charset="0"/>
              </a:rPr>
              <a:t>the</a:t>
            </a:r>
            <a:r>
              <a:rPr lang="en-US" sz="1700" dirty="0">
                <a:latin typeface="Times New Roman" pitchFamily="18" charset="0"/>
                <a:cs typeface="Times New Roman" pitchFamily="18" charset="0"/>
              </a:rPr>
              <a:t> </a:t>
            </a:r>
            <a:r>
              <a:rPr lang="en-US" sz="1700" dirty="0">
                <a:latin typeface="Arial" charset="0"/>
              </a:rPr>
              <a:t>class.</a:t>
            </a:r>
          </a:p>
        </p:txBody>
      </p:sp>
      <p:sp>
        <p:nvSpPr>
          <p:cNvPr id="3" name="object 3"/>
          <p:cNvSpPr txBox="1">
            <a:spLocks noGrp="1"/>
          </p:cNvSpPr>
          <p:nvPr/>
        </p:nvSpPr>
        <p:spPr bwMode="auto">
          <a:xfrm>
            <a:off x="1376362" y="403213"/>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rics</a:t>
            </a:r>
            <a:r>
              <a:rPr sz="4400" spc="120" dirty="0">
                <a:latin typeface="Times New Roman"/>
                <a:cs typeface="Times New Roman"/>
              </a:rPr>
              <a:t> </a:t>
            </a:r>
            <a:r>
              <a:rPr sz="4400" spc="-25" dirty="0"/>
              <a:t>O</a:t>
            </a:r>
            <a:r>
              <a:rPr sz="4400" dirty="0"/>
              <a:t>verview</a:t>
            </a:r>
            <a:endParaRPr sz="4400">
              <a:latin typeface="Times New Roman"/>
              <a:cs typeface="Times New Roman"/>
            </a:endParaRPr>
          </a:p>
        </p:txBody>
      </p:sp>
    </p:spTree>
    <p:extLst>
      <p:ext uri="{BB962C8B-B14F-4D97-AF65-F5344CB8AC3E}">
        <p14:creationId xmlns:p14="http://schemas.microsoft.com/office/powerpoint/2010/main" val="2358027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823913" y="989013"/>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815975" y="1816101"/>
            <a:ext cx="7462838" cy="157162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Where()</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a:t>
            </a:r>
            <a:endParaRPr lang="en-US">
              <a:cs typeface="Calibri" charset="0"/>
            </a:endParaRPr>
          </a:p>
          <a:p>
            <a:pPr>
              <a:lnSpc>
                <a:spcPct val="120000"/>
              </a:lnSpc>
            </a:pP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used</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refine</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following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passed</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Has</a:t>
            </a:r>
            <a:r>
              <a:rPr lang="en-US">
                <a:solidFill>
                  <a:srgbClr val="500050"/>
                </a:solidFill>
                <a:latin typeface="Times New Roman" pitchFamily="18" charset="0"/>
                <a:cs typeface="Times New Roman" pitchFamily="18" charset="0"/>
              </a:rPr>
              <a:t> </a:t>
            </a:r>
            <a:r>
              <a:rPr lang="en-US">
                <a:solidFill>
                  <a:srgbClr val="500050"/>
                </a:solidFill>
                <a:cs typeface="Calibri" charset="0"/>
              </a:rPr>
              <a:t>two</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prototypes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Only</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differs.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second</a:t>
            </a:r>
            <a:r>
              <a:rPr lang="en-US">
                <a:solidFill>
                  <a:srgbClr val="500050"/>
                </a:solidFill>
                <a:latin typeface="Times New Roman" pitchFamily="18" charset="0"/>
                <a:cs typeface="Times New Roman" pitchFamily="18" charset="0"/>
              </a:rPr>
              <a:t> </a:t>
            </a:r>
            <a:r>
              <a:rPr lang="en-US">
                <a:solidFill>
                  <a:srgbClr val="500050"/>
                </a:solidFill>
                <a:cs typeface="Calibri" charset="0"/>
              </a:rPr>
              <a:t>one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pass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item</a:t>
            </a:r>
            <a:r>
              <a:rPr lang="en-US">
                <a:solidFill>
                  <a:srgbClr val="500050"/>
                </a:solidFill>
                <a:latin typeface="Times New Roman" pitchFamily="18" charset="0"/>
                <a:cs typeface="Times New Roman" pitchFamily="18" charset="0"/>
              </a:rPr>
              <a:t> </a:t>
            </a:r>
            <a:r>
              <a:rPr lang="en-US">
                <a:solidFill>
                  <a:srgbClr val="500050"/>
                </a:solidFill>
                <a:cs typeface="Calibri" charset="0"/>
              </a:rPr>
              <a:t>index</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p:txBody>
      </p:sp>
      <p:sp>
        <p:nvSpPr>
          <p:cNvPr id="4" name="object 4"/>
          <p:cNvSpPr txBox="1"/>
          <p:nvPr/>
        </p:nvSpPr>
        <p:spPr>
          <a:xfrm>
            <a:off x="815975" y="5767388"/>
            <a:ext cx="7847013" cy="8032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general</a:t>
            </a:r>
            <a:r>
              <a:rPr lang="en-US">
                <a:solidFill>
                  <a:srgbClr val="500050"/>
                </a:solidFill>
                <a:latin typeface="Times New Roman" pitchFamily="18" charset="0"/>
                <a:cs typeface="Times New Roman" pitchFamily="18" charset="0"/>
              </a:rPr>
              <a:t> </a:t>
            </a:r>
            <a:r>
              <a:rPr lang="en-US">
                <a:solidFill>
                  <a:srgbClr val="500050"/>
                </a:solidFill>
                <a:cs typeface="Calibri" charset="0"/>
              </a:rPr>
              <a:t>way,</a:t>
            </a:r>
            <a:r>
              <a:rPr lang="en-US">
                <a:solidFill>
                  <a:srgbClr val="500050"/>
                </a:solidFill>
                <a:latin typeface="Times New Roman" pitchFamily="18" charset="0"/>
                <a:cs typeface="Times New Roman" pitchFamily="18" charset="0"/>
              </a:rPr>
              <a:t> </a:t>
            </a:r>
            <a:r>
              <a:rPr lang="en-US">
                <a:solidFill>
                  <a:srgbClr val="500050"/>
                </a:solidFill>
                <a:cs typeface="Calibri" charset="0"/>
              </a:rPr>
              <a:t>several</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offer</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additionnal</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with</a:t>
            </a:r>
            <a:r>
              <a:rPr lang="en-US">
                <a:solidFill>
                  <a:srgbClr val="500050"/>
                </a:solidFill>
                <a:latin typeface="Times New Roman" pitchFamily="18" charset="0"/>
                <a:cs typeface="Times New Roman" pitchFamily="18" charset="0"/>
              </a:rPr>
              <a:t> </a:t>
            </a:r>
            <a:r>
              <a:rPr lang="en-US">
                <a:solidFill>
                  <a:srgbClr val="500050"/>
                </a:solidFill>
                <a:cs typeface="Calibri" charset="0"/>
              </a:rPr>
              <a:t>index</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prototype,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check</a:t>
            </a:r>
            <a:r>
              <a:rPr lang="en-US">
                <a:solidFill>
                  <a:srgbClr val="500050"/>
                </a:solidFill>
                <a:latin typeface="Times New Roman" pitchFamily="18" charset="0"/>
                <a:cs typeface="Times New Roman" pitchFamily="18" charset="0"/>
              </a:rPr>
              <a:t> </a:t>
            </a:r>
            <a:r>
              <a:rPr lang="en-US">
                <a:solidFill>
                  <a:srgbClr val="500050"/>
                </a:solidFill>
                <a:cs typeface="Calibri" charset="0"/>
              </a:rPr>
              <a:t>out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namespace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System.Core</a:t>
            </a:r>
            <a:r>
              <a:rPr lang="en-US">
                <a:solidFill>
                  <a:srgbClr val="500050"/>
                </a:solidFill>
                <a:latin typeface="Times New Roman" pitchFamily="18" charset="0"/>
                <a:cs typeface="Times New Roman" pitchFamily="18" charset="0"/>
              </a:rPr>
              <a:t> </a:t>
            </a:r>
            <a:r>
              <a:rPr lang="en-US">
                <a:solidFill>
                  <a:srgbClr val="500050"/>
                </a:solidFill>
                <a:cs typeface="Calibri" charset="0"/>
              </a:rPr>
              <a:t>assembly</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Explorer!</a:t>
            </a:r>
            <a:endParaRPr lang="en-US">
              <a:cs typeface="Calibri" charset="0"/>
            </a:endParaRPr>
          </a:p>
        </p:txBody>
      </p:sp>
      <p:sp>
        <p:nvSpPr>
          <p:cNvPr id="5" name="object 5"/>
          <p:cNvSpPr txBox="1"/>
          <p:nvPr/>
        </p:nvSpPr>
        <p:spPr>
          <a:xfrm>
            <a:off x="9156700" y="6386513"/>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30</a:t>
            </a:r>
            <a:endParaRPr sz="1200">
              <a:latin typeface="Calibri"/>
              <a:cs typeface="Calibri"/>
            </a:endParaRPr>
          </a:p>
        </p:txBody>
      </p:sp>
      <p:sp>
        <p:nvSpPr>
          <p:cNvPr id="6" name="object 6"/>
          <p:cNvSpPr>
            <a:spLocks noChangeArrowheads="1"/>
          </p:cNvSpPr>
          <p:nvPr/>
        </p:nvSpPr>
        <p:spPr bwMode="auto">
          <a:xfrm>
            <a:off x="2935288" y="2459038"/>
            <a:ext cx="5762625" cy="523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ChangeArrowheads="1"/>
          </p:cNvSpPr>
          <p:nvPr/>
        </p:nvSpPr>
        <p:spPr bwMode="auto">
          <a:xfrm>
            <a:off x="742950" y="3397251"/>
            <a:ext cx="8286750" cy="2000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2954963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92956" y="983456"/>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813593" y="1534319"/>
            <a:ext cx="7305675" cy="220503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5" dirty="0">
                <a:solidFill>
                  <a:srgbClr val="500050"/>
                </a:solidFill>
                <a:latin typeface="Calibri"/>
                <a:cs typeface="Calibri"/>
              </a:rPr>
              <a:t>P</a:t>
            </a:r>
            <a:r>
              <a:rPr b="1" spc="-30" dirty="0">
                <a:solidFill>
                  <a:srgbClr val="500050"/>
                </a:solidFill>
                <a:latin typeface="Calibri"/>
                <a:cs typeface="Calibri"/>
              </a:rPr>
              <a:t>r</a:t>
            </a:r>
            <a:r>
              <a:rPr b="1" dirty="0">
                <a:solidFill>
                  <a:srgbClr val="500050"/>
                </a:solidFill>
                <a:latin typeface="Calibri"/>
                <a:cs typeface="Calibri"/>
              </a:rPr>
              <a:t>oje</a:t>
            </a:r>
            <a:r>
              <a:rPr b="1" spc="-15" dirty="0">
                <a:solidFill>
                  <a:srgbClr val="500050"/>
                </a:solidFill>
                <a:latin typeface="Calibri"/>
                <a:cs typeface="Calibri"/>
              </a:rPr>
              <a:t>cti</a:t>
            </a:r>
            <a:r>
              <a:rPr b="1" spc="-5" dirty="0">
                <a:solidFill>
                  <a:srgbClr val="500050"/>
                </a:solidFill>
                <a:latin typeface="Calibri"/>
                <a:cs typeface="Calibri"/>
              </a:rPr>
              <a:t>o</a:t>
            </a:r>
            <a:r>
              <a:rPr b="1" spc="-10" dirty="0">
                <a:solidFill>
                  <a:srgbClr val="500050"/>
                </a:solidFill>
                <a:latin typeface="Calibri"/>
                <a:cs typeface="Calibri"/>
              </a:rPr>
              <a:t>n</a:t>
            </a:r>
            <a:r>
              <a:rPr b="1" spc="-70" dirty="0">
                <a:solidFill>
                  <a:srgbClr val="500050"/>
                </a:solidFill>
                <a:latin typeface="Times New Roman"/>
                <a:cs typeface="Times New Roman"/>
              </a:rPr>
              <a:t> </a:t>
            </a:r>
            <a:r>
              <a:rPr b="1" spc="-10" dirty="0">
                <a:solidFill>
                  <a:srgbClr val="500050"/>
                </a:solidFill>
                <a:latin typeface="Calibri"/>
                <a:cs typeface="Calibri"/>
              </a:rPr>
              <a:t>o</a:t>
            </a:r>
            <a:r>
              <a:rPr b="1" spc="-5" dirty="0">
                <a:solidFill>
                  <a:srgbClr val="500050"/>
                </a:solidFill>
                <a:latin typeface="Calibri"/>
                <a:cs typeface="Calibri"/>
              </a:rPr>
              <a:t>p</a:t>
            </a:r>
            <a:r>
              <a:rPr b="1" dirty="0">
                <a:solidFill>
                  <a:srgbClr val="500050"/>
                </a:solidFill>
                <a:latin typeface="Calibri"/>
                <a:cs typeface="Calibri"/>
              </a:rPr>
              <a:t>e</a:t>
            </a:r>
            <a:r>
              <a:rPr b="1" spc="-45" dirty="0">
                <a:solidFill>
                  <a:srgbClr val="500050"/>
                </a:solidFill>
                <a:latin typeface="Calibri"/>
                <a:cs typeface="Calibri"/>
              </a:rPr>
              <a:t>r</a:t>
            </a:r>
            <a:r>
              <a:rPr b="1" spc="-25" dirty="0">
                <a:solidFill>
                  <a:srgbClr val="500050"/>
                </a:solidFill>
                <a:latin typeface="Calibri"/>
                <a:cs typeface="Calibri"/>
              </a:rPr>
              <a:t>at</a:t>
            </a:r>
            <a:r>
              <a:rPr b="1" spc="-20" dirty="0">
                <a:solidFill>
                  <a:srgbClr val="500050"/>
                </a:solidFill>
                <a:latin typeface="Calibri"/>
                <a:cs typeface="Calibri"/>
              </a:rPr>
              <a:t>o</a:t>
            </a:r>
            <a:r>
              <a:rPr b="1" spc="-30" dirty="0">
                <a:solidFill>
                  <a:srgbClr val="500050"/>
                </a:solidFill>
                <a:latin typeface="Calibri"/>
                <a:cs typeface="Calibri"/>
              </a:rPr>
              <a:t>r</a:t>
            </a:r>
            <a:r>
              <a:rPr b="1" spc="-10" dirty="0">
                <a:solidFill>
                  <a:srgbClr val="500050"/>
                </a:solidFill>
                <a:latin typeface="Calibri"/>
                <a:cs typeface="Calibri"/>
              </a:rPr>
              <a:t>s</a:t>
            </a:r>
            <a:endParaRPr>
              <a:latin typeface="Calibri"/>
              <a:cs typeface="Calibri"/>
            </a:endParaRPr>
          </a:p>
          <a:p>
            <a:pPr marL="12700" fontAlgn="auto">
              <a:spcBef>
                <a:spcPts val="43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b="1" dirty="0">
                <a:solidFill>
                  <a:srgbClr val="500050"/>
                </a:solidFill>
                <a:latin typeface="Calibri"/>
                <a:cs typeface="Calibri"/>
              </a:rPr>
              <a:t>Sel</a:t>
            </a:r>
            <a:r>
              <a:rPr b="1" spc="-5" dirty="0">
                <a:solidFill>
                  <a:srgbClr val="500050"/>
                </a:solidFill>
                <a:latin typeface="Calibri"/>
                <a:cs typeface="Calibri"/>
              </a:rPr>
              <a:t>e</a:t>
            </a:r>
            <a:r>
              <a:rPr b="1" dirty="0">
                <a:solidFill>
                  <a:srgbClr val="500050"/>
                </a:solidFill>
                <a:latin typeface="Calibri"/>
                <a:cs typeface="Calibri"/>
              </a:rPr>
              <a:t>ct</a:t>
            </a:r>
            <a:r>
              <a:rPr b="1" spc="-80" dirty="0">
                <a:solidFill>
                  <a:srgbClr val="500050"/>
                </a:solidFill>
                <a:latin typeface="Times New Roman"/>
                <a:cs typeface="Times New Roman"/>
              </a:rPr>
              <a:t> </a:t>
            </a:r>
            <a:r>
              <a:rPr b="1"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Th</a:t>
            </a:r>
            <a:r>
              <a:rPr dirty="0">
                <a:solidFill>
                  <a:srgbClr val="500050"/>
                </a:solidFill>
                <a:latin typeface="Calibri"/>
                <a:cs typeface="Calibri"/>
              </a:rPr>
              <a:t>is</a:t>
            </a:r>
            <a:r>
              <a:rPr spc="-40" dirty="0">
                <a:solidFill>
                  <a:srgbClr val="500050"/>
                </a:solidFill>
                <a:latin typeface="Times New Roman"/>
                <a:cs typeface="Times New Roman"/>
              </a:rPr>
              <a:t> </a:t>
            </a:r>
            <a:r>
              <a:rPr spc="-5" dirty="0">
                <a:solidFill>
                  <a:srgbClr val="500050"/>
                </a:solidFill>
                <a:latin typeface="Calibri"/>
                <a:cs typeface="Calibri"/>
              </a:rPr>
              <a:t>op</a:t>
            </a:r>
            <a:r>
              <a:rPr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25" dirty="0">
                <a:solidFill>
                  <a:srgbClr val="500050"/>
                </a:solidFill>
                <a:latin typeface="Calibri"/>
                <a:cs typeface="Calibri"/>
              </a:rPr>
              <a:t>t</a:t>
            </a:r>
            <a:r>
              <a:rPr spc="-15" dirty="0">
                <a:solidFill>
                  <a:srgbClr val="500050"/>
                </a:solidFill>
                <a:latin typeface="Calibri"/>
                <a:cs typeface="Calibri"/>
              </a:rPr>
              <a:t>o</a:t>
            </a:r>
            <a:r>
              <a:rPr spc="-10" dirty="0">
                <a:solidFill>
                  <a:srgbClr val="500050"/>
                </a:solidFill>
                <a:latin typeface="Calibri"/>
                <a:cs typeface="Calibri"/>
              </a:rPr>
              <a:t>r</a:t>
            </a:r>
            <a:r>
              <a:rPr spc="-45" dirty="0">
                <a:solidFill>
                  <a:srgbClr val="500050"/>
                </a:solidFill>
                <a:latin typeface="Times New Roman"/>
                <a:cs typeface="Times New Roman"/>
              </a:rPr>
              <a:t> </a:t>
            </a:r>
            <a:r>
              <a:rPr dirty="0">
                <a:solidFill>
                  <a:srgbClr val="500050"/>
                </a:solidFill>
                <a:latin typeface="Calibri"/>
                <a:cs typeface="Calibri"/>
              </a:rPr>
              <a:t>ai</a:t>
            </a:r>
            <a:r>
              <a:rPr spc="-15" dirty="0">
                <a:solidFill>
                  <a:srgbClr val="500050"/>
                </a:solidFill>
                <a:latin typeface="Calibri"/>
                <a:cs typeface="Calibri"/>
              </a:rPr>
              <a:t>m</a:t>
            </a:r>
            <a:r>
              <a:rPr spc="-3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s</a:t>
            </a:r>
            <a:r>
              <a:rPr spc="-4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p</a:t>
            </a:r>
            <a:r>
              <a:rPr spc="-10" dirty="0">
                <a:solidFill>
                  <a:srgbClr val="500050"/>
                </a:solidFill>
                <a:latin typeface="Calibri"/>
                <a:cs typeface="Calibri"/>
              </a:rPr>
              <a:t>ec</a:t>
            </a:r>
            <a:r>
              <a:rPr spc="-15" dirty="0">
                <a:solidFill>
                  <a:srgbClr val="500050"/>
                </a:solidFill>
                <a:latin typeface="Calibri"/>
                <a:cs typeface="Calibri"/>
              </a:rPr>
              <a:t>i</a:t>
            </a:r>
            <a:r>
              <a:rPr spc="10" dirty="0">
                <a:solidFill>
                  <a:srgbClr val="500050"/>
                </a:solidFill>
                <a:latin typeface="Calibri"/>
                <a:cs typeface="Calibri"/>
              </a:rPr>
              <a:t>f</a:t>
            </a:r>
            <a:r>
              <a:rPr spc="-10" dirty="0">
                <a:solidFill>
                  <a:srgbClr val="500050"/>
                </a:solidFill>
                <a:latin typeface="Calibri"/>
                <a:cs typeface="Calibri"/>
              </a:rPr>
              <a:t>y</a:t>
            </a:r>
            <a:r>
              <a:rPr spc="-40" dirty="0">
                <a:solidFill>
                  <a:srgbClr val="500050"/>
                </a:solidFill>
                <a:latin typeface="Times New Roman"/>
                <a:cs typeface="Times New Roman"/>
              </a:rPr>
              <a:t> </a:t>
            </a:r>
            <a:r>
              <a:rPr dirty="0">
                <a:solidFill>
                  <a:srgbClr val="500050"/>
                </a:solidFill>
                <a:latin typeface="Calibri"/>
                <a:cs typeface="Calibri"/>
              </a:rPr>
              <a:t>and</a:t>
            </a:r>
            <a:r>
              <a:rPr spc="-40" dirty="0">
                <a:solidFill>
                  <a:srgbClr val="500050"/>
                </a:solidFill>
                <a:latin typeface="Times New Roman"/>
                <a:cs typeface="Times New Roman"/>
              </a:rPr>
              <a:t> </a:t>
            </a:r>
            <a:r>
              <a:rPr spc="-20" dirty="0">
                <a:solidFill>
                  <a:srgbClr val="500050"/>
                </a:solidFill>
                <a:latin typeface="Calibri"/>
                <a:cs typeface="Calibri"/>
              </a:rPr>
              <a:t>c</a:t>
            </a:r>
            <a:r>
              <a:rPr spc="-5" dirty="0">
                <a:solidFill>
                  <a:srgbClr val="500050"/>
                </a:solidFill>
                <a:latin typeface="Calibri"/>
                <a:cs typeface="Calibri"/>
              </a:rPr>
              <a:t>u</a:t>
            </a:r>
            <a:r>
              <a:rPr spc="-15" dirty="0">
                <a:solidFill>
                  <a:srgbClr val="500050"/>
                </a:solidFill>
                <a:latin typeface="Calibri"/>
                <a:cs typeface="Calibri"/>
              </a:rPr>
              <a:t>t</a:t>
            </a:r>
            <a:r>
              <a:rPr spc="-5" dirty="0">
                <a:solidFill>
                  <a:srgbClr val="500050"/>
                </a:solidFill>
                <a:latin typeface="Calibri"/>
                <a:cs typeface="Calibri"/>
              </a:rPr>
              <a:t>om</a:t>
            </a:r>
            <a:r>
              <a:rPr dirty="0">
                <a:solidFill>
                  <a:srgbClr val="500050"/>
                </a:solidFill>
                <a:latin typeface="Calibri"/>
                <a:cs typeface="Calibri"/>
              </a:rPr>
              <a:t>i</a:t>
            </a:r>
            <a:r>
              <a:rPr spc="-45" dirty="0">
                <a:solidFill>
                  <a:srgbClr val="500050"/>
                </a:solidFill>
                <a:latin typeface="Calibri"/>
                <a:cs typeface="Calibri"/>
              </a:rPr>
              <a:t>z</a:t>
            </a:r>
            <a:r>
              <a:rPr spc="-10" dirty="0">
                <a:solidFill>
                  <a:srgbClr val="500050"/>
                </a:solidFill>
                <a:latin typeface="Calibri"/>
                <a:cs typeface="Calibri"/>
              </a:rPr>
              <a:t>e</a:t>
            </a:r>
            <a:r>
              <a:rPr spc="-25"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spc="-5" dirty="0">
                <a:solidFill>
                  <a:srgbClr val="500050"/>
                </a:solidFill>
                <a:latin typeface="Calibri"/>
                <a:cs typeface="Calibri"/>
              </a:rPr>
              <a:t>outp</a:t>
            </a:r>
            <a:r>
              <a:rPr dirty="0">
                <a:solidFill>
                  <a:srgbClr val="500050"/>
                </a:solidFill>
                <a:latin typeface="Calibri"/>
                <a:cs typeface="Calibri"/>
              </a:rPr>
              <a:t>u</a:t>
            </a:r>
            <a:r>
              <a:rPr spc="-10" dirty="0">
                <a:solidFill>
                  <a:srgbClr val="500050"/>
                </a:solidFill>
                <a:latin typeface="Calibri"/>
                <a:cs typeface="Calibri"/>
              </a:rPr>
              <a:t>t</a:t>
            </a:r>
            <a:r>
              <a:rPr spc="-3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45" dirty="0">
                <a:solidFill>
                  <a:srgbClr val="500050"/>
                </a:solidFill>
                <a:latin typeface="Times New Roman"/>
                <a:cs typeface="Times New Roman"/>
              </a:rPr>
              <a:t> </a:t>
            </a:r>
            <a:r>
              <a:rPr dirty="0">
                <a:solidFill>
                  <a:srgbClr val="500050"/>
                </a:solidFill>
                <a:latin typeface="Calibri"/>
                <a:cs typeface="Calibri"/>
              </a:rPr>
              <a:t>a</a:t>
            </a:r>
            <a:r>
              <a:rPr spc="-20" dirty="0">
                <a:solidFill>
                  <a:srgbClr val="500050"/>
                </a:solidFill>
                <a:latin typeface="Times New Roman"/>
                <a:cs typeface="Times New Roman"/>
              </a:rPr>
              <a:t> </a:t>
            </a:r>
            <a:r>
              <a:rPr spc="-5" dirty="0">
                <a:solidFill>
                  <a:srgbClr val="500050"/>
                </a:solidFill>
                <a:latin typeface="Calibri"/>
                <a:cs typeface="Calibri"/>
              </a:rPr>
              <a:t>q</a:t>
            </a:r>
            <a:r>
              <a:rPr dirty="0">
                <a:solidFill>
                  <a:srgbClr val="500050"/>
                </a:solidFill>
                <a:latin typeface="Calibri"/>
                <a:cs typeface="Calibri"/>
              </a:rPr>
              <a:t>u</a:t>
            </a:r>
            <a:r>
              <a:rPr spc="-10" dirty="0">
                <a:solidFill>
                  <a:srgbClr val="500050"/>
                </a:solidFill>
                <a:latin typeface="Calibri"/>
                <a:cs typeface="Calibri"/>
              </a:rPr>
              <a:t>e</a:t>
            </a:r>
            <a:r>
              <a:rPr spc="-5" dirty="0">
                <a:solidFill>
                  <a:srgbClr val="500050"/>
                </a:solidFill>
                <a:latin typeface="Calibri"/>
                <a:cs typeface="Calibri"/>
              </a:rPr>
              <a:t>r</a:t>
            </a:r>
            <a:r>
              <a:rPr spc="-125" dirty="0">
                <a:solidFill>
                  <a:srgbClr val="500050"/>
                </a:solidFill>
                <a:latin typeface="Calibri"/>
                <a:cs typeface="Calibri"/>
              </a:rPr>
              <a:t>y</a:t>
            </a:r>
            <a:r>
              <a:rPr dirty="0">
                <a:solidFill>
                  <a:srgbClr val="500050"/>
                </a:solidFill>
                <a:latin typeface="Calibri"/>
                <a:cs typeface="Calibri"/>
              </a:rPr>
              <a:t>.</a:t>
            </a:r>
            <a:endParaRPr>
              <a:latin typeface="Calibri"/>
              <a:cs typeface="Calibri"/>
            </a:endParaRPr>
          </a:p>
          <a:p>
            <a:pPr marL="4142104" fontAlgn="auto">
              <a:spcBef>
                <a:spcPts val="430"/>
              </a:spcBef>
              <a:spcAft>
                <a:spcPts val="0"/>
              </a:spcAft>
              <a:defRPr/>
            </a:pPr>
            <a:r>
              <a:rPr dirty="0">
                <a:solidFill>
                  <a:srgbClr val="500050"/>
                </a:solidFill>
                <a:latin typeface="Calibri"/>
                <a:cs typeface="Calibri"/>
              </a:rPr>
              <a:t>w</a:t>
            </a:r>
            <a:r>
              <a:rPr spc="-10" dirty="0">
                <a:solidFill>
                  <a:srgbClr val="500050"/>
                </a:solidFill>
                <a:latin typeface="Calibri"/>
                <a:cs typeface="Calibri"/>
              </a:rPr>
              <a:t>i</a:t>
            </a:r>
            <a:r>
              <a:rPr spc="-5" dirty="0">
                <a:solidFill>
                  <a:srgbClr val="500050"/>
                </a:solidFill>
                <a:latin typeface="Calibri"/>
                <a:cs typeface="Calibri"/>
              </a:rPr>
              <a:t>l</a:t>
            </a:r>
            <a:r>
              <a:rPr dirty="0">
                <a:solidFill>
                  <a:srgbClr val="500050"/>
                </a:solidFill>
                <a:latin typeface="Calibri"/>
                <a:cs typeface="Calibri"/>
              </a:rPr>
              <a:t>l</a:t>
            </a:r>
            <a:r>
              <a:rPr spc="-25"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35" dirty="0">
                <a:solidFill>
                  <a:srgbClr val="500050"/>
                </a:solidFill>
                <a:latin typeface="Times New Roman"/>
                <a:cs typeface="Times New Roman"/>
              </a:rPr>
              <a:t> </a:t>
            </a:r>
            <a:r>
              <a:rPr dirty="0">
                <a:solidFill>
                  <a:srgbClr val="500050"/>
                </a:solidFill>
                <a:latin typeface="Calibri"/>
                <a:cs typeface="Calibri"/>
              </a:rPr>
              <a:t>an</a:t>
            </a:r>
            <a:r>
              <a:rPr spc="-25" dirty="0">
                <a:solidFill>
                  <a:srgbClr val="500050"/>
                </a:solidFill>
                <a:latin typeface="Times New Roman"/>
                <a:cs typeface="Times New Roman"/>
              </a:rPr>
              <a:t> </a:t>
            </a:r>
            <a:r>
              <a:rPr sz="1600" spc="-5" dirty="0">
                <a:solidFill>
                  <a:srgbClr val="2B90AE"/>
                </a:solidFill>
                <a:latin typeface="Calibri"/>
                <a:cs typeface="Calibri"/>
              </a:rPr>
              <a:t>I</a:t>
            </a:r>
            <a:r>
              <a:rPr sz="1600" spc="-15" dirty="0">
                <a:solidFill>
                  <a:srgbClr val="2B90AE"/>
                </a:solidFill>
                <a:latin typeface="Calibri"/>
                <a:cs typeface="Calibri"/>
              </a:rPr>
              <a:t>Enum</a:t>
            </a:r>
            <a:r>
              <a:rPr sz="1600" spc="-20" dirty="0">
                <a:solidFill>
                  <a:srgbClr val="2B90AE"/>
                </a:solidFill>
                <a:latin typeface="Calibri"/>
                <a:cs typeface="Calibri"/>
              </a:rPr>
              <a:t>e</a:t>
            </a:r>
            <a:r>
              <a:rPr sz="1600" spc="-55" dirty="0">
                <a:solidFill>
                  <a:srgbClr val="2B90AE"/>
                </a:solidFill>
                <a:latin typeface="Calibri"/>
                <a:cs typeface="Calibri"/>
              </a:rPr>
              <a:t>r</a:t>
            </a:r>
            <a:r>
              <a:rPr sz="1600" spc="-10" dirty="0">
                <a:solidFill>
                  <a:srgbClr val="2B90AE"/>
                </a:solidFill>
                <a:latin typeface="Calibri"/>
                <a:cs typeface="Calibri"/>
              </a:rPr>
              <a:t>able</a:t>
            </a:r>
            <a:r>
              <a:rPr sz="1600" spc="-15" dirty="0">
                <a:solidFill>
                  <a:srgbClr val="500050"/>
                </a:solidFill>
                <a:latin typeface="Calibri"/>
                <a:cs typeface="Calibri"/>
              </a:rPr>
              <a:t>&lt;</a:t>
            </a:r>
            <a:r>
              <a:rPr sz="1600" spc="-15" dirty="0">
                <a:solidFill>
                  <a:srgbClr val="2B90AE"/>
                </a:solidFill>
                <a:latin typeface="Calibri"/>
                <a:cs typeface="Calibri"/>
              </a:rPr>
              <a:t>Str</a:t>
            </a:r>
            <a:r>
              <a:rPr sz="1600" spc="-10" dirty="0">
                <a:solidFill>
                  <a:srgbClr val="2B90AE"/>
                </a:solidFill>
                <a:latin typeface="Calibri"/>
                <a:cs typeface="Calibri"/>
              </a:rPr>
              <a:t>in</a:t>
            </a:r>
            <a:r>
              <a:rPr sz="1600" spc="-5" dirty="0">
                <a:solidFill>
                  <a:srgbClr val="2B90AE"/>
                </a:solidFill>
                <a:latin typeface="Calibri"/>
                <a:cs typeface="Calibri"/>
              </a:rPr>
              <a:t>g</a:t>
            </a:r>
            <a:r>
              <a:rPr sz="1600" spc="-15" dirty="0">
                <a:solidFill>
                  <a:srgbClr val="500050"/>
                </a:solidFill>
                <a:latin typeface="Calibri"/>
                <a:cs typeface="Calibri"/>
              </a:rPr>
              <a:t>&gt;.</a:t>
            </a:r>
            <a:endParaRPr sz="1600">
              <a:latin typeface="Calibri"/>
              <a:cs typeface="Calibri"/>
            </a:endParaRPr>
          </a:p>
          <a:p>
            <a:pPr marL="12700" fontAlgn="auto">
              <a:spcBef>
                <a:spcPts val="430"/>
              </a:spcBef>
              <a:spcAft>
                <a:spcPts val="0"/>
              </a:spcAft>
              <a:defRPr/>
            </a:pPr>
            <a:r>
              <a:rPr spc="-20" dirty="0">
                <a:solidFill>
                  <a:srgbClr val="500050"/>
                </a:solidFill>
                <a:latin typeface="Calibri"/>
                <a:cs typeface="Calibri"/>
              </a:rPr>
              <a:t>Wh</a:t>
            </a:r>
            <a:r>
              <a:rPr spc="-5" dirty="0">
                <a:solidFill>
                  <a:srgbClr val="500050"/>
                </a:solidFill>
                <a:latin typeface="Calibri"/>
                <a:cs typeface="Calibri"/>
              </a:rPr>
              <a:t>e</a:t>
            </a:r>
            <a:r>
              <a:rPr dirty="0">
                <a:solidFill>
                  <a:srgbClr val="500050"/>
                </a:solidFill>
                <a:latin typeface="Calibri"/>
                <a:cs typeface="Calibri"/>
              </a:rPr>
              <a:t>n</a:t>
            </a:r>
            <a:r>
              <a:rPr spc="-25" dirty="0">
                <a:solidFill>
                  <a:srgbClr val="500050"/>
                </a:solidFill>
                <a:latin typeface="Times New Roman"/>
                <a:cs typeface="Times New Roman"/>
              </a:rPr>
              <a:t> </a:t>
            </a:r>
            <a:r>
              <a:rPr spc="-5" dirty="0">
                <a:solidFill>
                  <a:srgbClr val="500050"/>
                </a:solidFill>
                <a:latin typeface="Calibri"/>
                <a:cs typeface="Calibri"/>
              </a:rPr>
              <a:t>u</a:t>
            </a:r>
            <a:r>
              <a:rPr spc="5" dirty="0">
                <a:solidFill>
                  <a:srgbClr val="500050"/>
                </a:solidFill>
                <a:latin typeface="Calibri"/>
                <a:cs typeface="Calibri"/>
              </a:rPr>
              <a:t>s</a:t>
            </a:r>
            <a:r>
              <a:rPr spc="-10" dirty="0">
                <a:solidFill>
                  <a:srgbClr val="500050"/>
                </a:solidFill>
                <a:latin typeface="Calibri"/>
                <a:cs typeface="Calibri"/>
              </a:rPr>
              <a:t>ed</a:t>
            </a:r>
            <a:r>
              <a:rPr spc="-35" dirty="0">
                <a:solidFill>
                  <a:srgbClr val="500050"/>
                </a:solidFill>
                <a:latin typeface="Times New Roman"/>
                <a:cs typeface="Times New Roman"/>
              </a:rPr>
              <a:t> </a:t>
            </a:r>
            <a:r>
              <a:rPr dirty="0">
                <a:solidFill>
                  <a:srgbClr val="500050"/>
                </a:solidFill>
                <a:latin typeface="Calibri"/>
                <a:cs typeface="Calibri"/>
              </a:rPr>
              <a:t>w</a:t>
            </a:r>
            <a:r>
              <a:rPr spc="-10" dirty="0">
                <a:solidFill>
                  <a:srgbClr val="500050"/>
                </a:solidFill>
                <a:latin typeface="Calibri"/>
                <a:cs typeface="Calibri"/>
              </a:rPr>
              <a:t>i</a:t>
            </a:r>
            <a:r>
              <a:rPr dirty="0">
                <a:solidFill>
                  <a:srgbClr val="500050"/>
                </a:solidFill>
                <a:latin typeface="Calibri"/>
                <a:cs typeface="Calibri"/>
              </a:rPr>
              <a:t>thout</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el</a:t>
            </a:r>
            <a:r>
              <a:rPr spc="-10" dirty="0">
                <a:solidFill>
                  <a:srgbClr val="500050"/>
                </a:solidFill>
                <a:latin typeface="Calibri"/>
                <a:cs typeface="Calibri"/>
              </a:rPr>
              <a:t>ec</a:t>
            </a:r>
            <a:r>
              <a:rPr spc="-30" dirty="0">
                <a:solidFill>
                  <a:srgbClr val="500050"/>
                </a:solidFill>
                <a:latin typeface="Calibri"/>
                <a:cs typeface="Calibri"/>
              </a:rPr>
              <a:t>t</a:t>
            </a:r>
            <a:r>
              <a:rPr spc="-15" dirty="0">
                <a:solidFill>
                  <a:srgbClr val="500050"/>
                </a:solidFill>
                <a:latin typeface="Calibri"/>
                <a:cs typeface="Calibri"/>
              </a:rPr>
              <a:t>o</a:t>
            </a:r>
            <a:r>
              <a:rPr spc="-10" dirty="0">
                <a:solidFill>
                  <a:srgbClr val="500050"/>
                </a:solidFill>
                <a:latin typeface="Calibri"/>
                <a:cs typeface="Calibri"/>
              </a:rPr>
              <a:t>r</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impl</a:t>
            </a:r>
            <a:r>
              <a:rPr spc="-10" dirty="0">
                <a:solidFill>
                  <a:srgbClr val="500050"/>
                </a:solidFill>
                <a:latin typeface="Calibri"/>
                <a:cs typeface="Calibri"/>
              </a:rPr>
              <a:t>y</a:t>
            </a:r>
            <a:r>
              <a:rPr spc="-45"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35"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spc="-5" dirty="0">
                <a:solidFill>
                  <a:srgbClr val="500050"/>
                </a:solidFill>
                <a:latin typeface="Calibri"/>
                <a:cs typeface="Calibri"/>
              </a:rPr>
              <a:t>f</a:t>
            </a:r>
            <a:r>
              <a:rPr dirty="0">
                <a:solidFill>
                  <a:srgbClr val="500050"/>
                </a:solidFill>
                <a:latin typeface="Calibri"/>
                <a:cs typeface="Calibri"/>
              </a:rPr>
              <a:t>u</a:t>
            </a:r>
            <a:r>
              <a:rPr spc="-5" dirty="0">
                <a:solidFill>
                  <a:srgbClr val="500050"/>
                </a:solidFill>
                <a:latin typeface="Calibri"/>
                <a:cs typeface="Calibri"/>
              </a:rPr>
              <a:t>l</a:t>
            </a:r>
            <a:r>
              <a:rPr dirty="0">
                <a:solidFill>
                  <a:srgbClr val="500050"/>
                </a:solidFill>
                <a:latin typeface="Calibri"/>
                <a:cs typeface="Calibri"/>
              </a:rPr>
              <a:t>l</a:t>
            </a:r>
            <a:r>
              <a:rPr spc="-30" dirty="0">
                <a:solidFill>
                  <a:srgbClr val="500050"/>
                </a:solidFill>
                <a:latin typeface="Times New Roman"/>
                <a:cs typeface="Times New Roman"/>
              </a:rPr>
              <a:t> </a:t>
            </a:r>
            <a:r>
              <a:rPr spc="-5" dirty="0">
                <a:solidFill>
                  <a:srgbClr val="500050"/>
                </a:solidFill>
                <a:latin typeface="Calibri"/>
                <a:cs typeface="Calibri"/>
              </a:rPr>
              <a:t>obj</a:t>
            </a:r>
            <a:r>
              <a:rPr spc="5" dirty="0">
                <a:solidFill>
                  <a:srgbClr val="500050"/>
                </a:solidFill>
                <a:latin typeface="Calibri"/>
                <a:cs typeface="Calibri"/>
              </a:rPr>
              <a:t>e</a:t>
            </a:r>
            <a:r>
              <a:rPr spc="-20" dirty="0">
                <a:solidFill>
                  <a:srgbClr val="500050"/>
                </a:solidFill>
                <a:latin typeface="Calibri"/>
                <a:cs typeface="Calibri"/>
              </a:rPr>
              <a:t>c</a:t>
            </a:r>
            <a:r>
              <a:rPr spc="-10" dirty="0">
                <a:solidFill>
                  <a:srgbClr val="500050"/>
                </a:solidFill>
                <a:latin typeface="Calibri"/>
                <a:cs typeface="Calibri"/>
              </a:rPr>
              <a:t>t</a:t>
            </a:r>
            <a:endParaRPr>
              <a:latin typeface="Calibri"/>
              <a:cs typeface="Calibri"/>
            </a:endParaRPr>
          </a:p>
          <a:p>
            <a:pPr marL="12700" fontAlgn="auto">
              <a:spcBef>
                <a:spcPts val="434"/>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b="1" dirty="0">
                <a:solidFill>
                  <a:srgbClr val="500050"/>
                </a:solidFill>
                <a:latin typeface="Calibri"/>
                <a:cs typeface="Calibri"/>
              </a:rPr>
              <a:t>Sele</a:t>
            </a:r>
            <a:r>
              <a:rPr b="1" spc="-15" dirty="0">
                <a:solidFill>
                  <a:srgbClr val="500050"/>
                </a:solidFill>
                <a:latin typeface="Calibri"/>
                <a:cs typeface="Calibri"/>
              </a:rPr>
              <a:t>ctMa</a:t>
            </a:r>
            <a:r>
              <a:rPr b="1" spc="-40" dirty="0">
                <a:solidFill>
                  <a:srgbClr val="500050"/>
                </a:solidFill>
                <a:latin typeface="Calibri"/>
                <a:cs typeface="Calibri"/>
              </a:rPr>
              <a:t>n</a:t>
            </a:r>
            <a:r>
              <a:rPr b="1" spc="-10" dirty="0">
                <a:solidFill>
                  <a:srgbClr val="500050"/>
                </a:solidFill>
                <a:latin typeface="Calibri"/>
                <a:cs typeface="Calibri"/>
              </a:rPr>
              <a:t>y</a:t>
            </a:r>
            <a:r>
              <a:rPr b="1" spc="-55" dirty="0">
                <a:solidFill>
                  <a:srgbClr val="500050"/>
                </a:solidFill>
                <a:latin typeface="Times New Roman"/>
                <a:cs typeface="Times New Roman"/>
              </a:rPr>
              <a:t> </a:t>
            </a:r>
            <a:r>
              <a:rPr b="1"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dirty="0">
                <a:solidFill>
                  <a:srgbClr val="500050"/>
                </a:solidFill>
                <a:latin typeface="Calibri"/>
                <a:cs typeface="Calibri"/>
              </a:rPr>
              <a:t>Is</a:t>
            </a:r>
            <a:r>
              <a:rPr spc="-50" dirty="0">
                <a:solidFill>
                  <a:srgbClr val="500050"/>
                </a:solidFill>
                <a:latin typeface="Times New Roman"/>
                <a:cs typeface="Times New Roman"/>
              </a:rPr>
              <a:t> </a:t>
            </a:r>
            <a:r>
              <a:rPr spc="-5" dirty="0">
                <a:solidFill>
                  <a:srgbClr val="500050"/>
                </a:solidFill>
                <a:latin typeface="Calibri"/>
                <a:cs typeface="Calibri"/>
              </a:rPr>
              <a:t>u</a:t>
            </a:r>
            <a:r>
              <a:rPr spc="5" dirty="0">
                <a:solidFill>
                  <a:srgbClr val="500050"/>
                </a:solidFill>
                <a:latin typeface="Calibri"/>
                <a:cs typeface="Calibri"/>
              </a:rPr>
              <a:t>s</a:t>
            </a:r>
            <a:r>
              <a:rPr spc="-10" dirty="0">
                <a:solidFill>
                  <a:srgbClr val="500050"/>
                </a:solidFill>
                <a:latin typeface="Calibri"/>
                <a:cs typeface="Calibri"/>
              </a:rPr>
              <a:t>ed</a:t>
            </a:r>
            <a:r>
              <a:rPr spc="-35"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20" dirty="0">
                <a:solidFill>
                  <a:srgbClr val="500050"/>
                </a:solidFill>
                <a:latin typeface="Calibri"/>
                <a:cs typeface="Calibri"/>
              </a:rPr>
              <a:t>c</a:t>
            </a:r>
            <a:r>
              <a:rPr spc="-40" dirty="0">
                <a:solidFill>
                  <a:srgbClr val="500050"/>
                </a:solidFill>
                <a:latin typeface="Calibri"/>
                <a:cs typeface="Calibri"/>
              </a:rPr>
              <a:t>r</a:t>
            </a:r>
            <a:r>
              <a:rPr spc="-10" dirty="0">
                <a:solidFill>
                  <a:srgbClr val="500050"/>
                </a:solidFill>
                <a:latin typeface="Calibri"/>
                <a:cs typeface="Calibri"/>
              </a:rPr>
              <a:t>e</a:t>
            </a:r>
            <a:r>
              <a:rPr spc="-20"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on</a:t>
            </a:r>
            <a:r>
              <a:rPr spc="5" dirty="0">
                <a:solidFill>
                  <a:srgbClr val="500050"/>
                </a:solidFill>
                <a:latin typeface="Calibri"/>
                <a:cs typeface="Calibri"/>
              </a:rPr>
              <a:t>e</a:t>
            </a:r>
            <a:r>
              <a:rPr dirty="0">
                <a:solidFill>
                  <a:srgbClr val="500050"/>
                </a:solidFill>
                <a:latin typeface="Calibri"/>
                <a:cs typeface="Calibri"/>
              </a:rPr>
              <a:t>-</a:t>
            </a:r>
            <a:r>
              <a:rPr spc="-15" dirty="0">
                <a:solidFill>
                  <a:srgbClr val="500050"/>
                </a:solidFill>
                <a:latin typeface="Calibri"/>
                <a:cs typeface="Calibri"/>
              </a:rPr>
              <a:t>t</a:t>
            </a:r>
            <a:r>
              <a:rPr dirty="0">
                <a:solidFill>
                  <a:srgbClr val="500050"/>
                </a:solidFill>
                <a:latin typeface="Calibri"/>
                <a:cs typeface="Calibri"/>
              </a:rPr>
              <a:t>o-ma</a:t>
            </a:r>
            <a:r>
              <a:rPr spc="-30" dirty="0">
                <a:solidFill>
                  <a:srgbClr val="500050"/>
                </a:solidFill>
                <a:latin typeface="Calibri"/>
                <a:cs typeface="Calibri"/>
              </a:rPr>
              <a:t>n</a:t>
            </a:r>
            <a:r>
              <a:rPr spc="-10" dirty="0">
                <a:solidFill>
                  <a:srgbClr val="500050"/>
                </a:solidFill>
                <a:latin typeface="Calibri"/>
                <a:cs typeface="Calibri"/>
              </a:rPr>
              <a:t>y</a:t>
            </a:r>
            <a:r>
              <a:rPr spc="-4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dirty="0">
                <a:solidFill>
                  <a:srgbClr val="500050"/>
                </a:solidFill>
                <a:latin typeface="Calibri"/>
                <a:cs typeface="Calibri"/>
              </a:rPr>
              <a:t>s</a:t>
            </a:r>
            <a:r>
              <a:rPr spc="-5" dirty="0">
                <a:solidFill>
                  <a:srgbClr val="500050"/>
                </a:solidFill>
                <a:latin typeface="Calibri"/>
                <a:cs typeface="Calibri"/>
              </a:rPr>
              <a:t>,</a:t>
            </a:r>
            <a:r>
              <a:rPr spc="-40" dirty="0">
                <a:solidFill>
                  <a:srgbClr val="500050"/>
                </a:solidFill>
                <a:latin typeface="Times New Roman"/>
                <a:cs typeface="Times New Roman"/>
              </a:rPr>
              <a:t> </a:t>
            </a:r>
            <a:r>
              <a:rPr spc="-10" dirty="0">
                <a:solidFill>
                  <a:srgbClr val="500050"/>
                </a:solidFill>
                <a:latin typeface="Calibri"/>
                <a:cs typeface="Calibri"/>
              </a:rPr>
              <a:t>It</a:t>
            </a:r>
            <a:r>
              <a:rPr spc="-45" dirty="0">
                <a:solidFill>
                  <a:srgbClr val="500050"/>
                </a:solidFill>
                <a:latin typeface="Times New Roman"/>
                <a:cs typeface="Times New Roman"/>
              </a:rPr>
              <a:t> </a:t>
            </a:r>
            <a:r>
              <a:rPr dirty="0">
                <a:solidFill>
                  <a:srgbClr val="500050"/>
                </a:solidFill>
                <a:latin typeface="Calibri"/>
                <a:cs typeface="Calibri"/>
              </a:rPr>
              <a:t>al</a:t>
            </a:r>
            <a:r>
              <a:rPr spc="-50" dirty="0">
                <a:solidFill>
                  <a:srgbClr val="500050"/>
                </a:solidFill>
                <a:latin typeface="Calibri"/>
                <a:cs typeface="Calibri"/>
              </a:rPr>
              <a:t>w</a:t>
            </a:r>
            <a:r>
              <a:rPr spc="-35" dirty="0">
                <a:solidFill>
                  <a:srgbClr val="500050"/>
                </a:solidFill>
                <a:latin typeface="Calibri"/>
                <a:cs typeface="Calibri"/>
              </a:rPr>
              <a:t>a</a:t>
            </a:r>
            <a:r>
              <a:rPr spc="-25" dirty="0">
                <a:solidFill>
                  <a:srgbClr val="500050"/>
                </a:solidFill>
                <a:latin typeface="Calibri"/>
                <a:cs typeface="Calibri"/>
              </a:rPr>
              <a:t>y</a:t>
            </a:r>
            <a:r>
              <a:rPr dirty="0">
                <a:solidFill>
                  <a:srgbClr val="500050"/>
                </a:solidFill>
                <a:latin typeface="Calibri"/>
                <a:cs typeface="Calibri"/>
              </a:rPr>
              <a:t>s</a:t>
            </a:r>
            <a:r>
              <a:rPr spc="-40" dirty="0">
                <a:solidFill>
                  <a:srgbClr val="500050"/>
                </a:solidFill>
                <a:latin typeface="Times New Roman"/>
                <a:cs typeface="Times New Roman"/>
              </a:rPr>
              <a:t> </a:t>
            </a:r>
            <a:r>
              <a:rPr spc="-40"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es</a:t>
            </a:r>
            <a:r>
              <a:rPr spc="-50" dirty="0">
                <a:solidFill>
                  <a:srgbClr val="500050"/>
                </a:solidFill>
                <a:latin typeface="Times New Roman"/>
                <a:cs typeface="Times New Roman"/>
              </a:rPr>
              <a:t> </a:t>
            </a:r>
            <a:r>
              <a:rPr dirty="0">
                <a:solidFill>
                  <a:srgbClr val="500050"/>
                </a:solidFill>
                <a:latin typeface="Calibri"/>
                <a:cs typeface="Calibri"/>
              </a:rPr>
              <a:t>a</a:t>
            </a:r>
            <a:r>
              <a:rPr spc="-40"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el</a:t>
            </a:r>
            <a:r>
              <a:rPr spc="-10" dirty="0">
                <a:solidFill>
                  <a:srgbClr val="500050"/>
                </a:solidFill>
                <a:latin typeface="Calibri"/>
                <a:cs typeface="Calibri"/>
              </a:rPr>
              <a:t>ec</a:t>
            </a:r>
            <a:r>
              <a:rPr spc="-30" dirty="0">
                <a:solidFill>
                  <a:srgbClr val="500050"/>
                </a:solidFill>
                <a:latin typeface="Calibri"/>
                <a:cs typeface="Calibri"/>
              </a:rPr>
              <a:t>t</a:t>
            </a:r>
            <a:r>
              <a:rPr spc="-15" dirty="0">
                <a:solidFill>
                  <a:srgbClr val="500050"/>
                </a:solidFill>
                <a:latin typeface="Calibri"/>
                <a:cs typeface="Calibri"/>
              </a:rPr>
              <a:t>o</a:t>
            </a:r>
            <a:r>
              <a:rPr spc="-10" dirty="0">
                <a:solidFill>
                  <a:srgbClr val="500050"/>
                </a:solidFill>
                <a:latin typeface="Calibri"/>
                <a:cs typeface="Calibri"/>
              </a:rPr>
              <a:t>r</a:t>
            </a:r>
            <a:r>
              <a:rPr spc="-35" dirty="0">
                <a:solidFill>
                  <a:srgbClr val="500050"/>
                </a:solidFill>
                <a:latin typeface="Times New Roman"/>
                <a:cs typeface="Times New Roman"/>
              </a:rPr>
              <a:t> </a:t>
            </a:r>
            <a:r>
              <a:rPr spc="-5" dirty="0">
                <a:solidFill>
                  <a:srgbClr val="500050"/>
                </a:solidFill>
                <a:latin typeface="Calibri"/>
                <a:cs typeface="Calibri"/>
              </a:rPr>
              <a:t>pa</a:t>
            </a:r>
            <a:r>
              <a:rPr spc="-35" dirty="0">
                <a:solidFill>
                  <a:srgbClr val="500050"/>
                </a:solidFill>
                <a:latin typeface="Calibri"/>
                <a:cs typeface="Calibri"/>
              </a:rPr>
              <a:t>r</a:t>
            </a:r>
            <a:r>
              <a:rPr spc="-15" dirty="0">
                <a:solidFill>
                  <a:srgbClr val="500050"/>
                </a:solidFill>
                <a:latin typeface="Calibri"/>
                <a:cs typeface="Calibri"/>
              </a:rPr>
              <a:t>ame</a:t>
            </a:r>
            <a:r>
              <a:rPr spc="-45" dirty="0">
                <a:solidFill>
                  <a:srgbClr val="500050"/>
                </a:solidFill>
                <a:latin typeface="Calibri"/>
                <a:cs typeface="Calibri"/>
              </a:rPr>
              <a:t>t</a:t>
            </a:r>
            <a:r>
              <a:rPr spc="-10" dirty="0">
                <a:solidFill>
                  <a:srgbClr val="500050"/>
                </a:solidFill>
                <a:latin typeface="Calibri"/>
                <a:cs typeface="Calibri"/>
              </a:rPr>
              <a:t>e</a:t>
            </a:r>
            <a:r>
              <a:rPr spc="-190" dirty="0">
                <a:solidFill>
                  <a:srgbClr val="500050"/>
                </a:solidFill>
                <a:latin typeface="Calibri"/>
                <a:cs typeface="Calibri"/>
              </a:rPr>
              <a:t>r</a:t>
            </a:r>
            <a:r>
              <a:rPr dirty="0">
                <a:solidFill>
                  <a:srgbClr val="500050"/>
                </a:solidFill>
                <a:latin typeface="Calibri"/>
                <a:cs typeface="Calibri"/>
              </a:rPr>
              <a:t>.</a:t>
            </a:r>
            <a:endParaRPr>
              <a:latin typeface="Calibri"/>
              <a:cs typeface="Calibri"/>
            </a:endParaRPr>
          </a:p>
        </p:txBody>
      </p:sp>
      <p:sp>
        <p:nvSpPr>
          <p:cNvPr id="4" name="object 4"/>
          <p:cNvSpPr>
            <a:spLocks noChangeArrowheads="1"/>
          </p:cNvSpPr>
          <p:nvPr/>
        </p:nvSpPr>
        <p:spPr bwMode="auto">
          <a:xfrm>
            <a:off x="761206" y="2496344"/>
            <a:ext cx="3695700" cy="333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ChangeArrowheads="1"/>
          </p:cNvSpPr>
          <p:nvPr/>
        </p:nvSpPr>
        <p:spPr bwMode="auto">
          <a:xfrm>
            <a:off x="813593" y="3823494"/>
            <a:ext cx="6838950" cy="27527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Grp="1"/>
          </p:cNvSpPr>
          <p:nvPr/>
        </p:nvSpPr>
        <p:spPr>
          <a:xfrm>
            <a:off x="9113043" y="6380956"/>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00DB2B5A-CFA0-4DC1-992A-E8E02375D246}" type="slidenum">
              <a:rPr/>
              <a:pPr marL="25400">
                <a:defRPr/>
              </a:pPr>
              <a:t>51</a:t>
            </a:fld>
            <a:endParaRPr/>
          </a:p>
        </p:txBody>
      </p:sp>
    </p:spTree>
    <p:extLst>
      <p:ext uri="{BB962C8B-B14F-4D97-AF65-F5344CB8AC3E}">
        <p14:creationId xmlns:p14="http://schemas.microsoft.com/office/powerpoint/2010/main" val="330816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85696CE8-6631-4C0A-BA41-1B739C57F340}" type="slidenum">
              <a:rPr/>
              <a:pPr marL="25400">
                <a:defRPr/>
              </a:pPr>
              <a:t>52</a:t>
            </a:fld>
            <a:endParaRPr/>
          </a:p>
        </p:txBody>
      </p:sp>
      <p:sp>
        <p:nvSpPr>
          <p:cNvPr id="4" name="object 3"/>
          <p:cNvSpPr txBox="1"/>
          <p:nvPr/>
        </p:nvSpPr>
        <p:spPr>
          <a:xfrm>
            <a:off x="797718" y="1819276"/>
            <a:ext cx="7581900" cy="223043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35" dirty="0">
                <a:solidFill>
                  <a:srgbClr val="500050"/>
                </a:solidFill>
                <a:latin typeface="Calibri"/>
                <a:cs typeface="Calibri"/>
              </a:rPr>
              <a:t>P</a:t>
            </a:r>
            <a:r>
              <a:rPr b="1" dirty="0">
                <a:solidFill>
                  <a:srgbClr val="500050"/>
                </a:solidFill>
                <a:latin typeface="Calibri"/>
                <a:cs typeface="Calibri"/>
              </a:rPr>
              <a:t>a</a:t>
            </a:r>
            <a:r>
              <a:rPr b="1" spc="-10" dirty="0">
                <a:solidFill>
                  <a:srgbClr val="500050"/>
                </a:solidFill>
                <a:latin typeface="Calibri"/>
                <a:cs typeface="Calibri"/>
              </a:rPr>
              <a:t>r</a:t>
            </a:r>
            <a:r>
              <a:rPr b="1" dirty="0">
                <a:solidFill>
                  <a:srgbClr val="500050"/>
                </a:solidFill>
                <a:latin typeface="Calibri"/>
                <a:cs typeface="Calibri"/>
              </a:rPr>
              <a:t>titioni</a:t>
            </a:r>
            <a:r>
              <a:rPr b="1" spc="5" dirty="0">
                <a:solidFill>
                  <a:srgbClr val="500050"/>
                </a:solidFill>
                <a:latin typeface="Calibri"/>
                <a:cs typeface="Calibri"/>
              </a:rPr>
              <a:t>n</a:t>
            </a:r>
            <a:r>
              <a:rPr b="1" dirty="0">
                <a:solidFill>
                  <a:srgbClr val="500050"/>
                </a:solidFill>
                <a:latin typeface="Calibri"/>
                <a:cs typeface="Calibri"/>
              </a:rPr>
              <a:t>g</a:t>
            </a:r>
            <a:r>
              <a:rPr b="1" spc="-55" dirty="0">
                <a:solidFill>
                  <a:srgbClr val="500050"/>
                </a:solidFill>
                <a:latin typeface="Times New Roman"/>
                <a:cs typeface="Times New Roman"/>
              </a:rPr>
              <a:t> </a:t>
            </a:r>
            <a:r>
              <a:rPr b="1" spc="-10" dirty="0">
                <a:solidFill>
                  <a:srgbClr val="500050"/>
                </a:solidFill>
                <a:latin typeface="Calibri"/>
                <a:cs typeface="Calibri"/>
              </a:rPr>
              <a:t>O</a:t>
            </a:r>
            <a:r>
              <a:rPr b="1" dirty="0">
                <a:solidFill>
                  <a:srgbClr val="500050"/>
                </a:solidFill>
                <a:latin typeface="Calibri"/>
                <a:cs typeface="Calibri"/>
              </a:rPr>
              <a:t>pe</a:t>
            </a:r>
            <a:r>
              <a:rPr b="1" spc="-45" dirty="0">
                <a:solidFill>
                  <a:srgbClr val="500050"/>
                </a:solidFill>
                <a:latin typeface="Calibri"/>
                <a:cs typeface="Calibri"/>
              </a:rPr>
              <a:t>r</a:t>
            </a:r>
            <a:r>
              <a:rPr b="1" spc="-30" dirty="0">
                <a:solidFill>
                  <a:srgbClr val="500050"/>
                </a:solidFill>
                <a:latin typeface="Calibri"/>
                <a:cs typeface="Calibri"/>
              </a:rPr>
              <a:t>a</a:t>
            </a:r>
            <a:r>
              <a:rPr b="1" spc="-15" dirty="0">
                <a:solidFill>
                  <a:srgbClr val="500050"/>
                </a:solidFill>
                <a:latin typeface="Calibri"/>
                <a:cs typeface="Calibri"/>
              </a:rPr>
              <a:t>t</a:t>
            </a:r>
            <a:r>
              <a:rPr b="1" spc="-10" dirty="0">
                <a:solidFill>
                  <a:srgbClr val="500050"/>
                </a:solidFill>
                <a:latin typeface="Calibri"/>
                <a:cs typeface="Calibri"/>
              </a:rPr>
              <a:t>o</a:t>
            </a:r>
            <a:r>
              <a:rPr b="1" spc="-30" dirty="0">
                <a:solidFill>
                  <a:srgbClr val="500050"/>
                </a:solidFill>
                <a:latin typeface="Calibri"/>
                <a:cs typeface="Calibri"/>
              </a:rPr>
              <a:t>r</a:t>
            </a:r>
            <a:r>
              <a:rPr b="1" dirty="0">
                <a:solidFill>
                  <a:srgbClr val="500050"/>
                </a:solidFill>
                <a:latin typeface="Calibri"/>
                <a:cs typeface="Calibri"/>
              </a:rPr>
              <a:t>s</a:t>
            </a:r>
            <a:r>
              <a:rPr b="1" spc="-80" dirty="0">
                <a:solidFill>
                  <a:srgbClr val="500050"/>
                </a:solidFill>
                <a:latin typeface="Times New Roman"/>
                <a:cs typeface="Times New Roman"/>
              </a:rPr>
              <a:t> </a:t>
            </a:r>
            <a:r>
              <a:rPr b="1" dirty="0">
                <a:solidFill>
                  <a:srgbClr val="500050"/>
                </a:solidFill>
                <a:latin typeface="Calibri"/>
                <a:cs typeface="Calibri"/>
              </a:rPr>
              <a:t>:</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dirty="0">
                <a:solidFill>
                  <a:srgbClr val="500050"/>
                </a:solidFill>
                <a:latin typeface="Calibri"/>
                <a:cs typeface="Calibri"/>
              </a:rPr>
              <a:t>eWh</a:t>
            </a:r>
            <a:r>
              <a:rPr spc="-10" dirty="0">
                <a:solidFill>
                  <a:srgbClr val="500050"/>
                </a:solidFill>
                <a:latin typeface="Calibri"/>
                <a:cs typeface="Calibri"/>
              </a:rPr>
              <a:t>i</a:t>
            </a:r>
            <a:r>
              <a:rPr spc="-5" dirty="0">
                <a:solidFill>
                  <a:srgbClr val="500050"/>
                </a:solidFill>
                <a:latin typeface="Calibri"/>
                <a:cs typeface="Calibri"/>
              </a:rPr>
              <a:t>l</a:t>
            </a:r>
            <a:r>
              <a:rPr spc="-10" dirty="0">
                <a:solidFill>
                  <a:srgbClr val="500050"/>
                </a:solidFill>
                <a:latin typeface="Calibri"/>
                <a:cs typeface="Calibri"/>
              </a:rPr>
              <a:t>e()</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5" dirty="0">
                <a:solidFill>
                  <a:srgbClr val="500050"/>
                </a:solidFill>
                <a:latin typeface="Calibri"/>
                <a:cs typeface="Calibri"/>
              </a:rPr>
              <a:t>Skip()</a:t>
            </a:r>
            <a:endParaRPr>
              <a:latin typeface="Calibri"/>
              <a:cs typeface="Calibri"/>
            </a:endParaRPr>
          </a:p>
          <a:p>
            <a:pPr marL="355600" indent="-342900" fontAlgn="auto">
              <a:spcBef>
                <a:spcPts val="434"/>
              </a:spcBef>
              <a:spcAft>
                <a:spcPts val="0"/>
              </a:spcAft>
              <a:buClr>
                <a:srgbClr val="500050"/>
              </a:buClr>
              <a:buFont typeface="Calibri"/>
              <a:buChar char="-"/>
              <a:tabLst>
                <a:tab pos="356235" algn="l"/>
              </a:tabLst>
              <a:defRPr/>
            </a:pPr>
            <a:r>
              <a:rPr spc="-5" dirty="0">
                <a:solidFill>
                  <a:srgbClr val="500050"/>
                </a:solidFill>
                <a:latin typeface="Calibri"/>
                <a:cs typeface="Calibri"/>
              </a:rPr>
              <a:t>Sk</a:t>
            </a:r>
            <a:r>
              <a:rPr spc="-10" dirty="0">
                <a:solidFill>
                  <a:srgbClr val="500050"/>
                </a:solidFill>
                <a:latin typeface="Calibri"/>
                <a:cs typeface="Calibri"/>
              </a:rPr>
              <a:t>i</a:t>
            </a:r>
            <a:r>
              <a:rPr spc="-5" dirty="0">
                <a:solidFill>
                  <a:srgbClr val="500050"/>
                </a:solidFill>
                <a:latin typeface="Calibri"/>
                <a:cs typeface="Calibri"/>
              </a:rPr>
              <a:t>p</a:t>
            </a:r>
            <a:r>
              <a:rPr spc="-10" dirty="0">
                <a:solidFill>
                  <a:srgbClr val="500050"/>
                </a:solidFill>
                <a:latin typeface="Calibri"/>
                <a:cs typeface="Calibri"/>
              </a:rPr>
              <a:t>W</a:t>
            </a:r>
            <a:r>
              <a:rPr spc="-5" dirty="0">
                <a:solidFill>
                  <a:srgbClr val="500050"/>
                </a:solidFill>
                <a:latin typeface="Calibri"/>
                <a:cs typeface="Calibri"/>
              </a:rPr>
              <a:t>h</a:t>
            </a:r>
            <a:r>
              <a:rPr dirty="0">
                <a:solidFill>
                  <a:srgbClr val="500050"/>
                </a:solidFill>
                <a:latin typeface="Calibri"/>
                <a:cs typeface="Calibri"/>
              </a:rPr>
              <a:t>i</a:t>
            </a:r>
            <a:r>
              <a:rPr spc="-10" dirty="0">
                <a:solidFill>
                  <a:srgbClr val="500050"/>
                </a:solidFill>
                <a:latin typeface="Calibri"/>
                <a:cs typeface="Calibri"/>
              </a:rPr>
              <a:t>l</a:t>
            </a:r>
            <a:r>
              <a:rPr dirty="0">
                <a:solidFill>
                  <a:srgbClr val="500050"/>
                </a:solidFill>
                <a:latin typeface="Calibri"/>
                <a:cs typeface="Calibri"/>
              </a:rPr>
              <a:t>e</a:t>
            </a:r>
            <a:r>
              <a:rPr spc="-10" dirty="0">
                <a:solidFill>
                  <a:srgbClr val="500050"/>
                </a:solidFill>
                <a:latin typeface="Calibri"/>
                <a:cs typeface="Calibri"/>
              </a:rPr>
              <a:t>()</a:t>
            </a:r>
            <a:endParaRPr>
              <a:latin typeface="Calibri"/>
              <a:cs typeface="Calibri"/>
            </a:endParaRPr>
          </a:p>
          <a:p>
            <a:pPr fontAlgn="auto">
              <a:spcBef>
                <a:spcPts val="34"/>
              </a:spcBef>
              <a:spcAft>
                <a:spcPts val="0"/>
              </a:spcAft>
              <a:defRPr/>
            </a:pPr>
            <a:endParaRPr sz="2600">
              <a:latin typeface="Times New Roman"/>
              <a:cs typeface="Times New Roman"/>
            </a:endParaRPr>
          </a:p>
          <a:p>
            <a:pPr marL="12700" fontAlgn="auto">
              <a:spcBef>
                <a:spcPts val="0"/>
              </a:spcBef>
              <a:spcAft>
                <a:spcPts val="0"/>
              </a:spcAft>
              <a:defRPr/>
            </a:pPr>
            <a:r>
              <a:rPr spc="-5" dirty="0">
                <a:solidFill>
                  <a:srgbClr val="500050"/>
                </a:solidFill>
                <a:latin typeface="Calibri"/>
                <a:cs typeface="Calibri"/>
              </a:rPr>
              <a:t>Tho</a:t>
            </a:r>
            <a:r>
              <a:rPr dirty="0">
                <a:solidFill>
                  <a:srgbClr val="500050"/>
                </a:solidFill>
                <a:latin typeface="Calibri"/>
                <a:cs typeface="Calibri"/>
              </a:rPr>
              <a:t>s</a:t>
            </a:r>
            <a:r>
              <a:rPr spc="-10" dirty="0">
                <a:solidFill>
                  <a:srgbClr val="500050"/>
                </a:solidFill>
                <a:latin typeface="Calibri"/>
                <a:cs typeface="Calibri"/>
              </a:rPr>
              <a:t>es</a:t>
            </a:r>
            <a:r>
              <a:rPr spc="-45" dirty="0">
                <a:solidFill>
                  <a:srgbClr val="500050"/>
                </a:solidFill>
                <a:latin typeface="Times New Roman"/>
                <a:cs typeface="Times New Roman"/>
              </a:rPr>
              <a:t> </a:t>
            </a:r>
            <a:r>
              <a:rPr spc="-5" dirty="0">
                <a:solidFill>
                  <a:srgbClr val="500050"/>
                </a:solidFill>
                <a:latin typeface="Calibri"/>
                <a:cs typeface="Calibri"/>
              </a:rPr>
              <a:t>op</a:t>
            </a:r>
            <a:r>
              <a:rPr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25" dirty="0">
                <a:solidFill>
                  <a:srgbClr val="500050"/>
                </a:solidFill>
                <a:latin typeface="Calibri"/>
                <a:cs typeface="Calibri"/>
              </a:rPr>
              <a:t>t</a:t>
            </a:r>
            <a:r>
              <a:rPr spc="-15" dirty="0">
                <a:solidFill>
                  <a:srgbClr val="500050"/>
                </a:solidFill>
                <a:latin typeface="Calibri"/>
                <a:cs typeface="Calibri"/>
              </a:rPr>
              <a:t>o</a:t>
            </a:r>
            <a:r>
              <a:rPr spc="-55" dirty="0">
                <a:solidFill>
                  <a:srgbClr val="500050"/>
                </a:solidFill>
                <a:latin typeface="Calibri"/>
                <a:cs typeface="Calibri"/>
              </a:rPr>
              <a:t>r</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al</a:t>
            </a:r>
            <a:r>
              <a:rPr spc="-10" dirty="0">
                <a:solidFill>
                  <a:srgbClr val="500050"/>
                </a:solidFill>
                <a:latin typeface="Calibri"/>
                <a:cs typeface="Calibri"/>
              </a:rPr>
              <a:t>l</a:t>
            </a:r>
            <a:r>
              <a:rPr spc="-15" dirty="0">
                <a:solidFill>
                  <a:srgbClr val="500050"/>
                </a:solidFill>
                <a:latin typeface="Calibri"/>
                <a:cs typeface="Calibri"/>
              </a:rPr>
              <a:t>ow</a:t>
            </a:r>
            <a:r>
              <a:rPr spc="-2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p</a:t>
            </a:r>
            <a:r>
              <a:rPr spc="-5" dirty="0">
                <a:solidFill>
                  <a:srgbClr val="500050"/>
                </a:solidFill>
                <a:latin typeface="Calibri"/>
                <a:cs typeface="Calibri"/>
              </a:rPr>
              <a:t>li</a:t>
            </a:r>
            <a:r>
              <a:rPr spc="-10" dirty="0">
                <a:solidFill>
                  <a:srgbClr val="500050"/>
                </a:solidFill>
                <a:latin typeface="Calibri"/>
                <a:cs typeface="Calibri"/>
              </a:rPr>
              <a:t>t</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es</a:t>
            </a:r>
            <a:r>
              <a:rPr spc="-30" dirty="0">
                <a:solidFill>
                  <a:srgbClr val="500050"/>
                </a:solidFill>
                <a:latin typeface="Times New Roman"/>
                <a:cs typeface="Times New Roman"/>
              </a:rPr>
              <a:t> </a:t>
            </a:r>
            <a:r>
              <a:rPr spc="-10" dirty="0">
                <a:solidFill>
                  <a:srgbClr val="500050"/>
                </a:solidFill>
                <a:latin typeface="Calibri"/>
                <a:cs typeface="Calibri"/>
              </a:rPr>
              <a:t>ea</a:t>
            </a:r>
            <a:r>
              <a:rPr spc="-5" dirty="0">
                <a:solidFill>
                  <a:srgbClr val="500050"/>
                </a:solidFill>
                <a:latin typeface="Calibri"/>
                <a:cs typeface="Calibri"/>
              </a:rPr>
              <a:t>s</a:t>
            </a:r>
            <a:r>
              <a:rPr dirty="0">
                <a:solidFill>
                  <a:srgbClr val="500050"/>
                </a:solidFill>
                <a:latin typeface="Calibri"/>
                <a:cs typeface="Calibri"/>
              </a:rPr>
              <a:t>i</a:t>
            </a:r>
            <a:r>
              <a:rPr spc="-10" dirty="0">
                <a:solidFill>
                  <a:srgbClr val="500050"/>
                </a:solidFill>
                <a:latin typeface="Calibri"/>
                <a:cs typeface="Calibri"/>
              </a:rPr>
              <a:t>l</a:t>
            </a:r>
            <a:r>
              <a:rPr spc="-140" dirty="0">
                <a:solidFill>
                  <a:srgbClr val="500050"/>
                </a:solidFill>
                <a:latin typeface="Calibri"/>
                <a:cs typeface="Calibri"/>
              </a:rPr>
              <a:t>y</a:t>
            </a:r>
            <a:r>
              <a:rPr spc="-5" dirty="0">
                <a:solidFill>
                  <a:srgbClr val="500050"/>
                </a:solidFill>
                <a:latin typeface="Calibri"/>
                <a:cs typeface="Calibri"/>
              </a:rPr>
              <a:t>,</a:t>
            </a:r>
            <a:r>
              <a:rPr spc="-40" dirty="0">
                <a:solidFill>
                  <a:srgbClr val="500050"/>
                </a:solidFill>
                <a:latin typeface="Times New Roman"/>
                <a:cs typeface="Times New Roman"/>
              </a:rPr>
              <a:t> </a:t>
            </a:r>
            <a:r>
              <a:rPr spc="-35" dirty="0">
                <a:solidFill>
                  <a:srgbClr val="500050"/>
                </a:solidFill>
                <a:latin typeface="Calibri"/>
                <a:cs typeface="Calibri"/>
              </a:rPr>
              <a:t>f</a:t>
            </a:r>
            <a:r>
              <a:rPr spc="-15" dirty="0">
                <a:solidFill>
                  <a:srgbClr val="500050"/>
                </a:solidFill>
                <a:latin typeface="Calibri"/>
                <a:cs typeface="Calibri"/>
              </a:rPr>
              <a:t>o</a:t>
            </a:r>
            <a:r>
              <a:rPr spc="-10" dirty="0">
                <a:solidFill>
                  <a:srgbClr val="500050"/>
                </a:solidFill>
                <a:latin typeface="Calibri"/>
                <a:cs typeface="Calibri"/>
              </a:rPr>
              <a:t>r</a:t>
            </a:r>
            <a:r>
              <a:rPr spc="-45" dirty="0">
                <a:solidFill>
                  <a:srgbClr val="500050"/>
                </a:solidFill>
                <a:latin typeface="Times New Roman"/>
                <a:cs typeface="Times New Roman"/>
              </a:rPr>
              <a:t> </a:t>
            </a:r>
            <a:r>
              <a:rPr spc="-5" dirty="0">
                <a:solidFill>
                  <a:srgbClr val="500050"/>
                </a:solidFill>
                <a:latin typeface="Calibri"/>
                <a:cs typeface="Calibri"/>
              </a:rPr>
              <a:t>pa</a:t>
            </a:r>
            <a:r>
              <a:rPr dirty="0">
                <a:solidFill>
                  <a:srgbClr val="500050"/>
                </a:solidFill>
                <a:latin typeface="Calibri"/>
                <a:cs typeface="Calibri"/>
              </a:rPr>
              <a:t>g</a:t>
            </a:r>
            <a:r>
              <a:rPr spc="-5" dirty="0">
                <a:solidFill>
                  <a:srgbClr val="500050"/>
                </a:solidFill>
                <a:latin typeface="Calibri"/>
                <a:cs typeface="Calibri"/>
              </a:rPr>
              <a:t>in</a:t>
            </a:r>
            <a:r>
              <a:rPr dirty="0">
                <a:solidFill>
                  <a:srgbClr val="500050"/>
                </a:solidFill>
                <a:latin typeface="Calibri"/>
                <a:cs typeface="Calibri"/>
              </a:rPr>
              <a:t>g</a:t>
            </a:r>
            <a:r>
              <a:rPr spc="-30" dirty="0">
                <a:solidFill>
                  <a:srgbClr val="500050"/>
                </a:solidFill>
                <a:latin typeface="Times New Roman"/>
                <a:cs typeface="Times New Roman"/>
              </a:rPr>
              <a:t> </a:t>
            </a:r>
            <a:r>
              <a:rPr spc="-5" dirty="0">
                <a:solidFill>
                  <a:srgbClr val="500050"/>
                </a:solidFill>
                <a:latin typeface="Calibri"/>
                <a:cs typeface="Calibri"/>
              </a:rPr>
              <a:t>p</a:t>
            </a:r>
            <a:r>
              <a:rPr dirty="0">
                <a:solidFill>
                  <a:srgbClr val="500050"/>
                </a:solidFill>
                <a:latin typeface="Calibri"/>
                <a:cs typeface="Calibri"/>
              </a:rPr>
              <a:t>urpos</a:t>
            </a:r>
            <a:r>
              <a:rPr spc="5" dirty="0">
                <a:solidFill>
                  <a:srgbClr val="500050"/>
                </a:solidFill>
                <a:latin typeface="Calibri"/>
                <a:cs typeface="Calibri"/>
              </a:rPr>
              <a:t>e</a:t>
            </a:r>
            <a:r>
              <a:rPr spc="-5" dirty="0">
                <a:solidFill>
                  <a:srgbClr val="500050"/>
                </a:solidFill>
                <a:latin typeface="Calibri"/>
                <a:cs typeface="Calibri"/>
              </a:rPr>
              <a:t>,</a:t>
            </a:r>
            <a:r>
              <a:rPr spc="-40" dirty="0">
                <a:solidFill>
                  <a:srgbClr val="500050"/>
                </a:solidFill>
                <a:latin typeface="Times New Roman"/>
                <a:cs typeface="Times New Roman"/>
              </a:rPr>
              <a:t> </a:t>
            </a:r>
            <a:r>
              <a:rPr spc="-35" dirty="0">
                <a:solidFill>
                  <a:srgbClr val="500050"/>
                </a:solidFill>
                <a:latin typeface="Calibri"/>
                <a:cs typeface="Calibri"/>
              </a:rPr>
              <a:t>f</a:t>
            </a:r>
            <a:r>
              <a:rPr spc="-15" dirty="0">
                <a:solidFill>
                  <a:srgbClr val="500050"/>
                </a:solidFill>
                <a:latin typeface="Calibri"/>
                <a:cs typeface="Calibri"/>
              </a:rPr>
              <a:t>o</a:t>
            </a:r>
            <a:r>
              <a:rPr spc="-10" dirty="0">
                <a:solidFill>
                  <a:srgbClr val="500050"/>
                </a:solidFill>
                <a:latin typeface="Calibri"/>
                <a:cs typeface="Calibri"/>
              </a:rPr>
              <a:t>r</a:t>
            </a:r>
            <a:r>
              <a:rPr spc="-35" dirty="0">
                <a:solidFill>
                  <a:srgbClr val="500050"/>
                </a:solidFill>
                <a:latin typeface="Times New Roman"/>
                <a:cs typeface="Times New Roman"/>
              </a:rPr>
              <a:t> </a:t>
            </a:r>
            <a:r>
              <a:rPr spc="-30" dirty="0">
                <a:solidFill>
                  <a:srgbClr val="500050"/>
                </a:solidFill>
                <a:latin typeface="Calibri"/>
                <a:cs typeface="Calibri"/>
              </a:rPr>
              <a:t>e</a:t>
            </a:r>
            <a:r>
              <a:rPr spc="-40" dirty="0">
                <a:solidFill>
                  <a:srgbClr val="500050"/>
                </a:solidFill>
                <a:latin typeface="Calibri"/>
                <a:cs typeface="Calibri"/>
              </a:rPr>
              <a:t>x</a:t>
            </a:r>
            <a:r>
              <a:rPr dirty="0">
                <a:solidFill>
                  <a:srgbClr val="500050"/>
                </a:solidFill>
                <a:latin typeface="Calibri"/>
                <a:cs typeface="Calibri"/>
              </a:rPr>
              <a:t>am</a:t>
            </a:r>
            <a:r>
              <a:rPr spc="5" dirty="0">
                <a:solidFill>
                  <a:srgbClr val="500050"/>
                </a:solidFill>
                <a:latin typeface="Calibri"/>
                <a:cs typeface="Calibri"/>
              </a:rPr>
              <a:t>p</a:t>
            </a:r>
            <a:r>
              <a:rPr spc="-5" dirty="0">
                <a:solidFill>
                  <a:srgbClr val="500050"/>
                </a:solidFill>
                <a:latin typeface="Calibri"/>
                <a:cs typeface="Calibri"/>
              </a:rPr>
              <a:t>le</a:t>
            </a:r>
            <a:r>
              <a:rPr dirty="0">
                <a:solidFill>
                  <a:srgbClr val="500050"/>
                </a:solidFill>
                <a:latin typeface="Calibri"/>
                <a:cs typeface="Calibri"/>
              </a:rPr>
              <a:t>.</a:t>
            </a:r>
            <a:endParaRPr>
              <a:latin typeface="Calibri"/>
              <a:cs typeface="Calibri"/>
            </a:endParaRPr>
          </a:p>
        </p:txBody>
      </p:sp>
    </p:spTree>
    <p:extLst>
      <p:ext uri="{BB962C8B-B14F-4D97-AF65-F5344CB8AC3E}">
        <p14:creationId xmlns:p14="http://schemas.microsoft.com/office/powerpoint/2010/main" val="532697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797718" y="1819276"/>
            <a:ext cx="5076825" cy="91281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0" dirty="0">
                <a:solidFill>
                  <a:srgbClr val="500050"/>
                </a:solidFill>
                <a:latin typeface="Calibri"/>
                <a:cs typeface="Calibri"/>
              </a:rPr>
              <a:t>C</a:t>
            </a:r>
            <a:r>
              <a:rPr b="1" dirty="0">
                <a:solidFill>
                  <a:srgbClr val="500050"/>
                </a:solidFill>
                <a:latin typeface="Calibri"/>
                <a:cs typeface="Calibri"/>
              </a:rPr>
              <a:t>o</a:t>
            </a:r>
            <a:r>
              <a:rPr b="1" spc="5" dirty="0">
                <a:solidFill>
                  <a:srgbClr val="500050"/>
                </a:solidFill>
                <a:latin typeface="Calibri"/>
                <a:cs typeface="Calibri"/>
              </a:rPr>
              <a:t>n</a:t>
            </a:r>
            <a:r>
              <a:rPr b="1" spc="-10" dirty="0">
                <a:solidFill>
                  <a:srgbClr val="500050"/>
                </a:solidFill>
                <a:latin typeface="Calibri"/>
                <a:cs typeface="Calibri"/>
              </a:rPr>
              <a:t>c</a:t>
            </a:r>
            <a:r>
              <a:rPr b="1" spc="-15" dirty="0">
                <a:solidFill>
                  <a:srgbClr val="500050"/>
                </a:solidFill>
                <a:latin typeface="Calibri"/>
                <a:cs typeface="Calibri"/>
              </a:rPr>
              <a:t>a</a:t>
            </a:r>
            <a:r>
              <a:rPr b="1" spc="-25" dirty="0">
                <a:solidFill>
                  <a:srgbClr val="500050"/>
                </a:solidFill>
                <a:latin typeface="Calibri"/>
                <a:cs typeface="Calibri"/>
              </a:rPr>
              <a:t>t</a:t>
            </a:r>
            <a:r>
              <a:rPr b="1" spc="-5" dirty="0">
                <a:solidFill>
                  <a:srgbClr val="500050"/>
                </a:solidFill>
                <a:latin typeface="Calibri"/>
                <a:cs typeface="Calibri"/>
              </a:rPr>
              <a:t>en</a:t>
            </a:r>
            <a:r>
              <a:rPr b="1" spc="-15" dirty="0">
                <a:solidFill>
                  <a:srgbClr val="500050"/>
                </a:solidFill>
                <a:latin typeface="Calibri"/>
                <a:cs typeface="Calibri"/>
              </a:rPr>
              <a:t>a</a:t>
            </a:r>
            <a:r>
              <a:rPr b="1" dirty="0">
                <a:solidFill>
                  <a:srgbClr val="500050"/>
                </a:solidFill>
                <a:latin typeface="Calibri"/>
                <a:cs typeface="Calibri"/>
              </a:rPr>
              <a:t>t</a:t>
            </a:r>
            <a:r>
              <a:rPr b="1" spc="-15" dirty="0">
                <a:solidFill>
                  <a:srgbClr val="500050"/>
                </a:solidFill>
                <a:latin typeface="Calibri"/>
                <a:cs typeface="Calibri"/>
              </a:rPr>
              <a:t>i</a:t>
            </a:r>
            <a:r>
              <a:rPr b="1" dirty="0">
                <a:solidFill>
                  <a:srgbClr val="500050"/>
                </a:solidFill>
                <a:latin typeface="Calibri"/>
                <a:cs typeface="Calibri"/>
              </a:rPr>
              <a:t>o</a:t>
            </a:r>
            <a:r>
              <a:rPr b="1" spc="-5" dirty="0">
                <a:solidFill>
                  <a:srgbClr val="500050"/>
                </a:solidFill>
                <a:latin typeface="Calibri"/>
                <a:cs typeface="Calibri"/>
              </a:rPr>
              <a:t>n</a:t>
            </a:r>
            <a:r>
              <a:rPr b="1" dirty="0">
                <a:solidFill>
                  <a:srgbClr val="500050"/>
                </a:solidFill>
                <a:latin typeface="Calibri"/>
                <a:cs typeface="Calibri"/>
              </a:rPr>
              <a:t>:</a:t>
            </a:r>
            <a:endParaRPr>
              <a:latin typeface="Calibri"/>
              <a:cs typeface="Calibri"/>
            </a:endParaRPr>
          </a:p>
          <a:p>
            <a:pPr marL="12700" fontAlgn="auto">
              <a:spcBef>
                <a:spcPts val="43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spc="-5" dirty="0">
                <a:solidFill>
                  <a:srgbClr val="500050"/>
                </a:solidFill>
                <a:latin typeface="Calibri"/>
                <a:cs typeface="Calibri"/>
              </a:rPr>
              <a:t>Con</a:t>
            </a:r>
            <a:r>
              <a:rPr spc="-15" dirty="0">
                <a:solidFill>
                  <a:srgbClr val="500050"/>
                </a:solidFill>
                <a:latin typeface="Calibri"/>
                <a:cs typeface="Calibri"/>
              </a:rPr>
              <a:t>cat</a:t>
            </a:r>
            <a:r>
              <a:rPr spc="-5" dirty="0">
                <a:solidFill>
                  <a:srgbClr val="500050"/>
                </a:solidFill>
                <a:latin typeface="Calibri"/>
                <a:cs typeface="Calibri"/>
              </a:rPr>
              <a:t>(</a:t>
            </a:r>
            <a:r>
              <a:rPr dirty="0">
                <a:solidFill>
                  <a:srgbClr val="500050"/>
                </a:solidFill>
                <a:latin typeface="Calibri"/>
                <a:cs typeface="Calibri"/>
              </a:rPr>
              <a:t>)</a:t>
            </a:r>
            <a:r>
              <a:rPr spc="-3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It</a:t>
            </a:r>
            <a:r>
              <a:rPr spc="-45" dirty="0">
                <a:solidFill>
                  <a:srgbClr val="500050"/>
                </a:solidFill>
                <a:latin typeface="Times New Roman"/>
                <a:cs typeface="Times New Roman"/>
              </a:rPr>
              <a:t> </a:t>
            </a:r>
            <a:r>
              <a:rPr dirty="0">
                <a:solidFill>
                  <a:srgbClr val="500050"/>
                </a:solidFill>
                <a:latin typeface="Calibri"/>
                <a:cs typeface="Calibri"/>
              </a:rPr>
              <a:t>al</a:t>
            </a:r>
            <a:r>
              <a:rPr spc="-10" dirty="0">
                <a:solidFill>
                  <a:srgbClr val="500050"/>
                </a:solidFill>
                <a:latin typeface="Calibri"/>
                <a:cs typeface="Calibri"/>
              </a:rPr>
              <a:t>l</a:t>
            </a:r>
            <a:r>
              <a:rPr spc="-15" dirty="0">
                <a:solidFill>
                  <a:srgbClr val="500050"/>
                </a:solidFill>
                <a:latin typeface="Calibri"/>
                <a:cs typeface="Calibri"/>
              </a:rPr>
              <a:t>o</a:t>
            </a:r>
            <a:r>
              <a:rPr spc="-30" dirty="0">
                <a:solidFill>
                  <a:srgbClr val="500050"/>
                </a:solidFill>
                <a:latin typeface="Calibri"/>
                <a:cs typeface="Calibri"/>
              </a:rPr>
              <a:t>w</a:t>
            </a:r>
            <a:r>
              <a:rPr dirty="0">
                <a:solidFill>
                  <a:srgbClr val="500050"/>
                </a:solidFill>
                <a:latin typeface="Calibri"/>
                <a:cs typeface="Calibri"/>
              </a:rPr>
              <a:t>s</a:t>
            </a:r>
            <a:r>
              <a:rPr spc="-25"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impl</a:t>
            </a:r>
            <a:r>
              <a:rPr spc="-10" dirty="0">
                <a:solidFill>
                  <a:srgbClr val="500050"/>
                </a:solidFill>
                <a:latin typeface="Calibri"/>
                <a:cs typeface="Calibri"/>
              </a:rPr>
              <a:t>y</a:t>
            </a:r>
            <a:r>
              <a:rPr spc="-45" dirty="0">
                <a:solidFill>
                  <a:srgbClr val="500050"/>
                </a:solidFill>
                <a:latin typeface="Times New Roman"/>
                <a:cs typeface="Times New Roman"/>
              </a:rPr>
              <a:t> </a:t>
            </a:r>
            <a:r>
              <a:rPr spc="-30" dirty="0">
                <a:solidFill>
                  <a:srgbClr val="500050"/>
                </a:solidFill>
                <a:latin typeface="Calibri"/>
                <a:cs typeface="Calibri"/>
              </a:rPr>
              <a:t>c</a:t>
            </a:r>
            <a:r>
              <a:rPr spc="-5" dirty="0">
                <a:solidFill>
                  <a:srgbClr val="500050"/>
                </a:solidFill>
                <a:latin typeface="Calibri"/>
                <a:cs typeface="Calibri"/>
              </a:rPr>
              <a:t>on</a:t>
            </a:r>
            <a:r>
              <a:rPr spc="-15" dirty="0">
                <a:solidFill>
                  <a:srgbClr val="500050"/>
                </a:solidFill>
                <a:latin typeface="Calibri"/>
                <a:cs typeface="Calibri"/>
              </a:rPr>
              <a:t>ca</a:t>
            </a:r>
            <a:r>
              <a:rPr spc="-10" dirty="0">
                <a:solidFill>
                  <a:srgbClr val="500050"/>
                </a:solidFill>
                <a:latin typeface="Calibri"/>
                <a:cs typeface="Calibri"/>
              </a:rPr>
              <a:t>t</a:t>
            </a:r>
            <a:r>
              <a:rPr spc="-30"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es</a:t>
            </a:r>
            <a:r>
              <a:rPr spc="-30"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a</a:t>
            </a:r>
            <a:r>
              <a:rPr spc="-15" dirty="0">
                <a:solidFill>
                  <a:srgbClr val="500050"/>
                </a:solidFill>
                <a:latin typeface="Calibri"/>
                <a:cs typeface="Calibri"/>
              </a:rPr>
              <a:t>me</a:t>
            </a:r>
            <a:r>
              <a:rPr spc="-50" dirty="0">
                <a:solidFill>
                  <a:srgbClr val="500050"/>
                </a:solidFill>
                <a:latin typeface="Times New Roman"/>
                <a:cs typeface="Times New Roman"/>
              </a:rPr>
              <a:t> </a:t>
            </a:r>
            <a:r>
              <a:rPr spc="-10" dirty="0">
                <a:solidFill>
                  <a:srgbClr val="500050"/>
                </a:solidFill>
                <a:latin typeface="Calibri"/>
                <a:cs typeface="Calibri"/>
              </a:rPr>
              <a:t>type:</a:t>
            </a:r>
            <a:endParaRPr>
              <a:latin typeface="Calibri"/>
              <a:cs typeface="Calibri"/>
            </a:endParaRPr>
          </a:p>
        </p:txBody>
      </p:sp>
      <p:sp>
        <p:nvSpPr>
          <p:cNvPr id="4" name="object 4"/>
          <p:cNvSpPr>
            <a:spLocks noChangeArrowheads="1"/>
          </p:cNvSpPr>
          <p:nvPr/>
        </p:nvSpPr>
        <p:spPr bwMode="auto">
          <a:xfrm>
            <a:off x="1520031" y="2903538"/>
            <a:ext cx="5353050" cy="2476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7C004DFB-3C6C-49F7-9D42-220A8DE07433}" type="slidenum">
              <a:rPr/>
              <a:pPr marL="25400">
                <a:defRPr/>
              </a:pPr>
              <a:t>53</a:t>
            </a:fld>
            <a:endParaRPr/>
          </a:p>
        </p:txBody>
      </p:sp>
    </p:spTree>
    <p:extLst>
      <p:ext uri="{BB962C8B-B14F-4D97-AF65-F5344CB8AC3E}">
        <p14:creationId xmlns:p14="http://schemas.microsoft.com/office/powerpoint/2010/main" val="2490858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8343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804068" y="1458913"/>
            <a:ext cx="7691438" cy="243046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5" dirty="0">
                <a:solidFill>
                  <a:srgbClr val="500050"/>
                </a:solidFill>
                <a:latin typeface="Calibri"/>
                <a:cs typeface="Calibri"/>
              </a:rPr>
              <a:t>O</a:t>
            </a:r>
            <a:r>
              <a:rPr b="1" spc="-35" dirty="0">
                <a:solidFill>
                  <a:srgbClr val="500050"/>
                </a:solidFill>
                <a:latin typeface="Calibri"/>
                <a:cs typeface="Calibri"/>
              </a:rPr>
              <a:t>r</a:t>
            </a:r>
            <a:r>
              <a:rPr b="1" spc="-10" dirty="0">
                <a:solidFill>
                  <a:srgbClr val="500050"/>
                </a:solidFill>
                <a:latin typeface="Calibri"/>
                <a:cs typeface="Calibri"/>
              </a:rPr>
              <a:t>d</a:t>
            </a:r>
            <a:r>
              <a:rPr b="1" dirty="0">
                <a:solidFill>
                  <a:srgbClr val="500050"/>
                </a:solidFill>
                <a:latin typeface="Calibri"/>
                <a:cs typeface="Calibri"/>
              </a:rPr>
              <a:t>e</a:t>
            </a:r>
            <a:r>
              <a:rPr b="1" spc="-15" dirty="0">
                <a:solidFill>
                  <a:srgbClr val="500050"/>
                </a:solidFill>
                <a:latin typeface="Calibri"/>
                <a:cs typeface="Calibri"/>
              </a:rPr>
              <a:t>rin</a:t>
            </a:r>
            <a:r>
              <a:rPr b="1" dirty="0">
                <a:solidFill>
                  <a:srgbClr val="500050"/>
                </a:solidFill>
                <a:latin typeface="Calibri"/>
                <a:cs typeface="Calibri"/>
              </a:rPr>
              <a:t>g</a:t>
            </a:r>
            <a:r>
              <a:rPr b="1"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Tho</a:t>
            </a:r>
            <a:r>
              <a:rPr dirty="0">
                <a:solidFill>
                  <a:srgbClr val="500050"/>
                </a:solidFill>
                <a:latin typeface="Calibri"/>
                <a:cs typeface="Calibri"/>
              </a:rPr>
              <a:t>s</a:t>
            </a:r>
            <a:r>
              <a:rPr spc="-10" dirty="0">
                <a:solidFill>
                  <a:srgbClr val="500050"/>
                </a:solidFill>
                <a:latin typeface="Calibri"/>
                <a:cs typeface="Calibri"/>
              </a:rPr>
              <a:t>e</a:t>
            </a:r>
            <a:r>
              <a:rPr spc="-35" dirty="0">
                <a:solidFill>
                  <a:srgbClr val="500050"/>
                </a:solidFill>
                <a:latin typeface="Times New Roman"/>
                <a:cs typeface="Times New Roman"/>
              </a:rPr>
              <a:t> </a:t>
            </a:r>
            <a:r>
              <a:rPr spc="-5" dirty="0">
                <a:solidFill>
                  <a:srgbClr val="500050"/>
                </a:solidFill>
                <a:latin typeface="Calibri"/>
                <a:cs typeface="Calibri"/>
              </a:rPr>
              <a:t>op</a:t>
            </a:r>
            <a:r>
              <a:rPr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25" dirty="0">
                <a:solidFill>
                  <a:srgbClr val="500050"/>
                </a:solidFill>
                <a:latin typeface="Calibri"/>
                <a:cs typeface="Calibri"/>
              </a:rPr>
              <a:t>t</a:t>
            </a:r>
            <a:r>
              <a:rPr spc="-15" dirty="0">
                <a:solidFill>
                  <a:srgbClr val="500050"/>
                </a:solidFill>
                <a:latin typeface="Calibri"/>
                <a:cs typeface="Calibri"/>
              </a:rPr>
              <a:t>o</a:t>
            </a:r>
            <a:r>
              <a:rPr spc="-55" dirty="0">
                <a:solidFill>
                  <a:srgbClr val="500050"/>
                </a:solidFill>
                <a:latin typeface="Calibri"/>
                <a:cs typeface="Calibri"/>
              </a:rPr>
              <a:t>r</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al</a:t>
            </a:r>
            <a:r>
              <a:rPr spc="-10" dirty="0">
                <a:solidFill>
                  <a:srgbClr val="500050"/>
                </a:solidFill>
                <a:latin typeface="Calibri"/>
                <a:cs typeface="Calibri"/>
              </a:rPr>
              <a:t>l</a:t>
            </a:r>
            <a:r>
              <a:rPr spc="-15" dirty="0">
                <a:solidFill>
                  <a:srgbClr val="500050"/>
                </a:solidFill>
                <a:latin typeface="Calibri"/>
                <a:cs typeface="Calibri"/>
              </a:rPr>
              <a:t>ow</a:t>
            </a:r>
            <a:r>
              <a:rPr spc="-2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impl</a:t>
            </a:r>
            <a:r>
              <a:rPr spc="-10" dirty="0">
                <a:solidFill>
                  <a:srgbClr val="500050"/>
                </a:solidFill>
                <a:latin typeface="Calibri"/>
                <a:cs typeface="Calibri"/>
              </a:rPr>
              <a:t>y</a:t>
            </a:r>
            <a:r>
              <a:rPr spc="-45" dirty="0">
                <a:solidFill>
                  <a:srgbClr val="500050"/>
                </a:solidFill>
                <a:latin typeface="Times New Roman"/>
                <a:cs typeface="Times New Roman"/>
              </a:rPr>
              <a:t> </a:t>
            </a:r>
            <a:r>
              <a:rPr spc="-15" dirty="0">
                <a:solidFill>
                  <a:srgbClr val="500050"/>
                </a:solidFill>
                <a:latin typeface="Calibri"/>
                <a:cs typeface="Calibri"/>
              </a:rPr>
              <a:t>o</a:t>
            </a:r>
            <a:r>
              <a:rPr spc="-40" dirty="0">
                <a:solidFill>
                  <a:srgbClr val="500050"/>
                </a:solidFill>
                <a:latin typeface="Calibri"/>
                <a:cs typeface="Calibri"/>
              </a:rPr>
              <a:t>r</a:t>
            </a:r>
            <a:r>
              <a:rPr spc="-15" dirty="0">
                <a:solidFill>
                  <a:srgbClr val="500050"/>
                </a:solidFill>
                <a:latin typeface="Calibri"/>
                <a:cs typeface="Calibri"/>
              </a:rPr>
              <a:t>d</a:t>
            </a:r>
            <a:r>
              <a:rPr spc="-5" dirty="0">
                <a:solidFill>
                  <a:srgbClr val="500050"/>
                </a:solidFill>
                <a:latin typeface="Calibri"/>
                <a:cs typeface="Calibri"/>
              </a:rPr>
              <a:t>e</a:t>
            </a:r>
            <a:r>
              <a:rPr spc="-10" dirty="0">
                <a:solidFill>
                  <a:srgbClr val="500050"/>
                </a:solidFill>
                <a:latin typeface="Calibri"/>
                <a:cs typeface="Calibri"/>
              </a:rPr>
              <a:t>r</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dirty="0">
                <a:solidFill>
                  <a:srgbClr val="500050"/>
                </a:solidFill>
                <a:latin typeface="Calibri"/>
                <a:cs typeface="Calibri"/>
              </a:rPr>
              <a:t>s.</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5" dirty="0">
                <a:solidFill>
                  <a:srgbClr val="500050"/>
                </a:solidFill>
                <a:latin typeface="Calibri"/>
                <a:cs typeface="Calibri"/>
              </a:rPr>
              <a:t>O</a:t>
            </a:r>
            <a:r>
              <a:rPr spc="-35" dirty="0">
                <a:solidFill>
                  <a:srgbClr val="500050"/>
                </a:solidFill>
                <a:latin typeface="Calibri"/>
                <a:cs typeface="Calibri"/>
              </a:rPr>
              <a:t>r</a:t>
            </a:r>
            <a:r>
              <a:rPr spc="-5" dirty="0">
                <a:solidFill>
                  <a:srgbClr val="500050"/>
                </a:solidFill>
                <a:latin typeface="Calibri"/>
                <a:cs typeface="Calibri"/>
              </a:rPr>
              <a:t>der</a:t>
            </a:r>
            <a:r>
              <a:rPr spc="-10" dirty="0">
                <a:solidFill>
                  <a:srgbClr val="500050"/>
                </a:solidFill>
                <a:latin typeface="Calibri"/>
                <a:cs typeface="Calibri"/>
              </a:rPr>
              <a:t>B</a:t>
            </a:r>
            <a:r>
              <a:rPr spc="-5" dirty="0">
                <a:solidFill>
                  <a:srgbClr val="500050"/>
                </a:solidFill>
                <a:latin typeface="Calibri"/>
                <a:cs typeface="Calibri"/>
              </a:rPr>
              <a:t>y</a:t>
            </a:r>
            <a:r>
              <a:rPr spc="-10" dirty="0">
                <a:solidFill>
                  <a:srgbClr val="500050"/>
                </a:solidFill>
                <a:latin typeface="Calibri"/>
                <a:cs typeface="Calibri"/>
              </a:rPr>
              <a:t>(</a:t>
            </a:r>
            <a:r>
              <a:rPr dirty="0">
                <a:solidFill>
                  <a:srgbClr val="500050"/>
                </a:solidFill>
                <a:latin typeface="Calibri"/>
                <a:cs typeface="Calibri"/>
              </a:rPr>
              <a:t>)</a:t>
            </a:r>
            <a:r>
              <a:rPr spc="-40" dirty="0">
                <a:solidFill>
                  <a:srgbClr val="500050"/>
                </a:solidFill>
                <a:latin typeface="Times New Roman"/>
                <a:cs typeface="Times New Roman"/>
              </a:rPr>
              <a:t> </a:t>
            </a:r>
            <a:r>
              <a:rPr dirty="0">
                <a:solidFill>
                  <a:srgbClr val="500050"/>
                </a:solidFill>
                <a:latin typeface="Calibri"/>
                <a:cs typeface="Calibri"/>
              </a:rPr>
              <a:t>and</a:t>
            </a:r>
            <a:r>
              <a:rPr spc="-40" dirty="0">
                <a:solidFill>
                  <a:srgbClr val="500050"/>
                </a:solidFill>
                <a:latin typeface="Times New Roman"/>
                <a:cs typeface="Times New Roman"/>
              </a:rPr>
              <a:t> </a:t>
            </a:r>
            <a:r>
              <a:rPr spc="-5" dirty="0">
                <a:solidFill>
                  <a:srgbClr val="500050"/>
                </a:solidFill>
                <a:latin typeface="Calibri"/>
                <a:cs typeface="Calibri"/>
              </a:rPr>
              <a:t>O</a:t>
            </a:r>
            <a:r>
              <a:rPr spc="-35" dirty="0">
                <a:solidFill>
                  <a:srgbClr val="500050"/>
                </a:solidFill>
                <a:latin typeface="Calibri"/>
                <a:cs typeface="Calibri"/>
              </a:rPr>
              <a:t>r</a:t>
            </a:r>
            <a:r>
              <a:rPr spc="-5" dirty="0">
                <a:solidFill>
                  <a:srgbClr val="500050"/>
                </a:solidFill>
                <a:latin typeface="Calibri"/>
                <a:cs typeface="Calibri"/>
              </a:rPr>
              <a:t>der</a:t>
            </a:r>
            <a:r>
              <a:rPr spc="-10" dirty="0">
                <a:solidFill>
                  <a:srgbClr val="500050"/>
                </a:solidFill>
                <a:latin typeface="Calibri"/>
                <a:cs typeface="Calibri"/>
              </a:rPr>
              <a:t>B</a:t>
            </a:r>
            <a:r>
              <a:rPr dirty="0">
                <a:solidFill>
                  <a:srgbClr val="500050"/>
                </a:solidFill>
                <a:latin typeface="Calibri"/>
                <a:cs typeface="Calibri"/>
              </a:rPr>
              <a:t>yDes</a:t>
            </a:r>
            <a:r>
              <a:rPr spc="-10" dirty="0">
                <a:solidFill>
                  <a:srgbClr val="500050"/>
                </a:solidFill>
                <a:latin typeface="Calibri"/>
                <a:cs typeface="Calibri"/>
              </a:rPr>
              <a:t>c</a:t>
            </a:r>
            <a:r>
              <a:rPr dirty="0">
                <a:solidFill>
                  <a:srgbClr val="500050"/>
                </a:solidFill>
                <a:latin typeface="Calibri"/>
                <a:cs typeface="Calibri"/>
              </a:rPr>
              <a:t>end</a:t>
            </a:r>
            <a:r>
              <a:rPr spc="-10" dirty="0">
                <a:solidFill>
                  <a:srgbClr val="500050"/>
                </a:solidFill>
                <a:latin typeface="Calibri"/>
                <a:cs typeface="Calibri"/>
              </a:rPr>
              <a:t>i</a:t>
            </a:r>
            <a:r>
              <a:rPr spc="-5" dirty="0">
                <a:solidFill>
                  <a:srgbClr val="500050"/>
                </a:solidFill>
                <a:latin typeface="Calibri"/>
                <a:cs typeface="Calibri"/>
              </a:rPr>
              <a:t>n</a:t>
            </a:r>
            <a:r>
              <a:rPr spc="10" dirty="0">
                <a:solidFill>
                  <a:srgbClr val="500050"/>
                </a:solidFill>
                <a:latin typeface="Calibri"/>
                <a:cs typeface="Calibri"/>
              </a:rPr>
              <a:t>g</a:t>
            </a:r>
            <a:r>
              <a:rPr spc="-10" dirty="0">
                <a:solidFill>
                  <a:srgbClr val="500050"/>
                </a:solidFill>
                <a:latin typeface="Calibri"/>
                <a:cs typeface="Calibri"/>
              </a:rPr>
              <a:t>(</a:t>
            </a:r>
            <a:r>
              <a:rPr dirty="0">
                <a:solidFill>
                  <a:srgbClr val="500050"/>
                </a:solidFill>
                <a:latin typeface="Calibri"/>
                <a:cs typeface="Calibri"/>
              </a:rPr>
              <a:t>)</a:t>
            </a:r>
            <a:r>
              <a:rPr spc="-2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05"/>
              </a:spcBef>
              <a:spcAft>
                <a:spcPts val="0"/>
              </a:spcAft>
              <a:defRPr/>
            </a:pPr>
            <a:r>
              <a:rPr sz="1600" spc="-40" dirty="0">
                <a:solidFill>
                  <a:srgbClr val="500050"/>
                </a:solidFill>
                <a:latin typeface="Calibri"/>
                <a:cs typeface="Calibri"/>
              </a:rPr>
              <a:t>R</a:t>
            </a:r>
            <a:r>
              <a:rPr sz="1600" spc="-25" dirty="0">
                <a:solidFill>
                  <a:srgbClr val="500050"/>
                </a:solidFill>
                <a:latin typeface="Calibri"/>
                <a:cs typeface="Calibri"/>
              </a:rPr>
              <a:t>e</a:t>
            </a:r>
            <a:r>
              <a:rPr sz="1600" spc="-10" dirty="0">
                <a:solidFill>
                  <a:srgbClr val="500050"/>
                </a:solidFill>
                <a:latin typeface="Calibri"/>
                <a:cs typeface="Calibri"/>
              </a:rPr>
              <a:t>t</a:t>
            </a:r>
            <a:r>
              <a:rPr sz="1600" spc="-15" dirty="0">
                <a:solidFill>
                  <a:srgbClr val="500050"/>
                </a:solidFill>
                <a:latin typeface="Calibri"/>
                <a:cs typeface="Calibri"/>
              </a:rPr>
              <a:t>ur</a:t>
            </a:r>
            <a:r>
              <a:rPr sz="1600" spc="-10" dirty="0">
                <a:solidFill>
                  <a:srgbClr val="500050"/>
                </a:solidFill>
                <a:latin typeface="Calibri"/>
                <a:cs typeface="Calibri"/>
              </a:rPr>
              <a:t>n</a:t>
            </a:r>
            <a:r>
              <a:rPr sz="1600" spc="-15"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0" dirty="0">
                <a:solidFill>
                  <a:srgbClr val="500050"/>
                </a:solidFill>
                <a:latin typeface="Calibri"/>
                <a:cs typeface="Calibri"/>
              </a:rPr>
              <a:t>&lt;T&gt;</a:t>
            </a:r>
            <a:r>
              <a:rPr sz="1600" i="1" spc="-10" dirty="0">
                <a:solidFill>
                  <a:srgbClr val="500050"/>
                </a:solidFill>
                <a:latin typeface="Times New Roman"/>
                <a:cs typeface="Times New Roman"/>
              </a:rPr>
              <a:t> </a:t>
            </a:r>
            <a:r>
              <a:rPr sz="1600" spc="-10" dirty="0">
                <a:solidFill>
                  <a:srgbClr val="500050"/>
                </a:solidFill>
                <a:latin typeface="Calibri"/>
                <a:cs typeface="Calibri"/>
              </a:rPr>
              <a:t>and</a:t>
            </a:r>
            <a:r>
              <a:rPr sz="1600" spc="-50" dirty="0">
                <a:solidFill>
                  <a:srgbClr val="500050"/>
                </a:solidFill>
                <a:latin typeface="Times New Roman"/>
                <a:cs typeface="Times New Roman"/>
              </a:rPr>
              <a:t> </a:t>
            </a:r>
            <a:r>
              <a:rPr sz="1600" spc="-25" dirty="0">
                <a:solidFill>
                  <a:srgbClr val="500050"/>
                </a:solidFill>
                <a:latin typeface="Calibri"/>
                <a:cs typeface="Calibri"/>
              </a:rPr>
              <a:t>c</a:t>
            </a:r>
            <a:r>
              <a:rPr sz="1600" spc="-10" dirty="0">
                <a:solidFill>
                  <a:srgbClr val="500050"/>
                </a:solidFill>
                <a:latin typeface="Calibri"/>
                <a:cs typeface="Calibri"/>
              </a:rPr>
              <a:t>an</a:t>
            </a:r>
            <a:r>
              <a:rPr sz="1600" spc="-15" dirty="0">
                <a:solidFill>
                  <a:srgbClr val="500050"/>
                </a:solidFill>
                <a:latin typeface="Calibri"/>
                <a:cs typeface="Calibri"/>
              </a:rPr>
              <a:t>no</a:t>
            </a:r>
            <a:r>
              <a:rPr sz="1600" spc="-10" dirty="0">
                <a:solidFill>
                  <a:srgbClr val="500050"/>
                </a:solidFill>
                <a:latin typeface="Calibri"/>
                <a:cs typeface="Calibri"/>
              </a:rPr>
              <a:t>t</a:t>
            </a:r>
            <a:r>
              <a:rPr sz="1600" spc="-35" dirty="0">
                <a:solidFill>
                  <a:srgbClr val="500050"/>
                </a:solidFill>
                <a:latin typeface="Times New Roman"/>
                <a:cs typeface="Times New Roman"/>
              </a:rPr>
              <a:t> </a:t>
            </a:r>
            <a:r>
              <a:rPr sz="1600" spc="-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r>
              <a:rPr sz="1600" spc="-30"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5" dirty="0">
                <a:solidFill>
                  <a:srgbClr val="500050"/>
                </a:solidFill>
                <a:latin typeface="Calibri"/>
                <a:cs typeface="Calibri"/>
              </a:rPr>
              <a:t>&lt;</a:t>
            </a:r>
            <a:r>
              <a:rPr sz="1600" i="1" spc="-10" dirty="0">
                <a:solidFill>
                  <a:srgbClr val="500050"/>
                </a:solidFill>
                <a:latin typeface="Calibri"/>
                <a:cs typeface="Calibri"/>
              </a:rPr>
              <a:t>T&gt;</a:t>
            </a:r>
            <a:r>
              <a:rPr sz="1600" i="1" spc="-10" dirty="0">
                <a:solidFill>
                  <a:srgbClr val="500050"/>
                </a:solidFill>
                <a:latin typeface="Times New Roman"/>
                <a:cs typeface="Times New Roman"/>
              </a:rPr>
              <a:t> </a:t>
            </a:r>
            <a:r>
              <a:rPr sz="1600" spc="-10" dirty="0">
                <a:solidFill>
                  <a:srgbClr val="500050"/>
                </a:solidFill>
                <a:latin typeface="Calibri"/>
                <a:cs typeface="Calibri"/>
              </a:rPr>
              <a:t>pa</a:t>
            </a:r>
            <a:r>
              <a:rPr sz="1600" spc="-50" dirty="0">
                <a:solidFill>
                  <a:srgbClr val="500050"/>
                </a:solidFill>
                <a:latin typeface="Calibri"/>
                <a:cs typeface="Calibri"/>
              </a:rPr>
              <a:t>r</a:t>
            </a:r>
            <a:r>
              <a:rPr sz="1600" spc="-15" dirty="0">
                <a:solidFill>
                  <a:srgbClr val="500050"/>
                </a:solidFill>
                <a:latin typeface="Calibri"/>
                <a:cs typeface="Calibri"/>
              </a:rPr>
              <a:t>am</a:t>
            </a:r>
            <a:r>
              <a:rPr sz="1600" spc="-25" dirty="0">
                <a:solidFill>
                  <a:srgbClr val="500050"/>
                </a:solidFill>
                <a:latin typeface="Calibri"/>
                <a:cs typeface="Calibri"/>
              </a:rPr>
              <a:t>e</a:t>
            </a:r>
            <a:r>
              <a:rPr sz="1600" spc="-20" dirty="0">
                <a:solidFill>
                  <a:srgbClr val="500050"/>
                </a:solidFill>
                <a:latin typeface="Calibri"/>
                <a:cs typeface="Calibri"/>
              </a:rPr>
              <a:t>t</a:t>
            </a:r>
            <a:r>
              <a:rPr sz="1600" spc="-10" dirty="0">
                <a:solidFill>
                  <a:srgbClr val="500050"/>
                </a:solidFill>
                <a:latin typeface="Calibri"/>
                <a:cs typeface="Calibri"/>
              </a:rPr>
              <a:t>er</a:t>
            </a:r>
            <a:endParaRPr sz="1600">
              <a:latin typeface="Calibri"/>
              <a:cs typeface="Calibri"/>
            </a:endParaRPr>
          </a:p>
          <a:p>
            <a:pPr marL="355600" indent="-342900" fontAlgn="auto">
              <a:spcBef>
                <a:spcPts val="409"/>
              </a:spcBef>
              <a:spcAft>
                <a:spcPts val="0"/>
              </a:spcAft>
              <a:buClr>
                <a:srgbClr val="500050"/>
              </a:buClr>
              <a:buFont typeface="Calibri"/>
              <a:buChar char="-"/>
              <a:tabLst>
                <a:tab pos="356235" algn="l"/>
              </a:tabLst>
              <a:defRPr/>
            </a:pPr>
            <a:r>
              <a:rPr spc="-5" dirty="0">
                <a:solidFill>
                  <a:srgbClr val="500050"/>
                </a:solidFill>
                <a:latin typeface="Calibri"/>
                <a:cs typeface="Calibri"/>
              </a:rPr>
              <a:t>Th</a:t>
            </a:r>
            <a:r>
              <a:rPr dirty="0">
                <a:solidFill>
                  <a:srgbClr val="500050"/>
                </a:solidFill>
                <a:latin typeface="Calibri"/>
                <a:cs typeface="Calibri"/>
              </a:rPr>
              <a:t>e</a:t>
            </a:r>
            <a:r>
              <a:rPr spc="-15" dirty="0">
                <a:solidFill>
                  <a:srgbClr val="500050"/>
                </a:solidFill>
                <a:latin typeface="Calibri"/>
                <a:cs typeface="Calibri"/>
              </a:rPr>
              <a:t>nBy</a:t>
            </a:r>
            <a:r>
              <a:rPr spc="-5" dirty="0">
                <a:solidFill>
                  <a:srgbClr val="500050"/>
                </a:solidFill>
                <a:latin typeface="Calibri"/>
                <a:cs typeface="Calibri"/>
              </a:rPr>
              <a:t>(</a:t>
            </a:r>
            <a:r>
              <a:rPr dirty="0">
                <a:solidFill>
                  <a:srgbClr val="500050"/>
                </a:solidFill>
                <a:latin typeface="Calibri"/>
                <a:cs typeface="Calibri"/>
              </a:rPr>
              <a:t>)</a:t>
            </a:r>
            <a:r>
              <a:rPr spc="-45" dirty="0">
                <a:solidFill>
                  <a:srgbClr val="500050"/>
                </a:solidFill>
                <a:latin typeface="Times New Roman"/>
                <a:cs typeface="Times New Roman"/>
              </a:rPr>
              <a:t> </a:t>
            </a:r>
            <a:r>
              <a:rPr spc="-10" dirty="0">
                <a:solidFill>
                  <a:srgbClr val="500050"/>
                </a:solidFill>
                <a:latin typeface="Calibri"/>
                <a:cs typeface="Calibri"/>
              </a:rPr>
              <a:t>en</a:t>
            </a:r>
            <a:r>
              <a:rPr dirty="0">
                <a:solidFill>
                  <a:srgbClr val="500050"/>
                </a:solidFill>
                <a:latin typeface="Calibri"/>
                <a:cs typeface="Calibri"/>
              </a:rPr>
              <a:t>d</a:t>
            </a:r>
            <a:r>
              <a:rPr spc="-40" dirty="0">
                <a:solidFill>
                  <a:srgbClr val="500050"/>
                </a:solidFill>
                <a:latin typeface="Times New Roman"/>
                <a:cs typeface="Times New Roman"/>
              </a:rPr>
              <a:t> </a:t>
            </a:r>
            <a:r>
              <a:rPr spc="-5" dirty="0">
                <a:solidFill>
                  <a:srgbClr val="500050"/>
                </a:solidFill>
                <a:latin typeface="Calibri"/>
                <a:cs typeface="Calibri"/>
              </a:rPr>
              <a:t>Th</a:t>
            </a:r>
            <a:r>
              <a:rPr dirty="0">
                <a:solidFill>
                  <a:srgbClr val="500050"/>
                </a:solidFill>
                <a:latin typeface="Calibri"/>
                <a:cs typeface="Calibri"/>
              </a:rPr>
              <a:t>e</a:t>
            </a:r>
            <a:r>
              <a:rPr spc="-5" dirty="0">
                <a:solidFill>
                  <a:srgbClr val="500050"/>
                </a:solidFill>
                <a:latin typeface="Calibri"/>
                <a:cs typeface="Calibri"/>
              </a:rPr>
              <a:t>nBy</a:t>
            </a:r>
            <a:r>
              <a:rPr spc="-10" dirty="0">
                <a:solidFill>
                  <a:srgbClr val="500050"/>
                </a:solidFill>
                <a:latin typeface="Calibri"/>
                <a:cs typeface="Calibri"/>
              </a:rPr>
              <a:t>De</a:t>
            </a:r>
            <a:r>
              <a:rPr spc="-5" dirty="0">
                <a:solidFill>
                  <a:srgbClr val="500050"/>
                </a:solidFill>
                <a:latin typeface="Calibri"/>
                <a:cs typeface="Calibri"/>
              </a:rPr>
              <a:t>s</a:t>
            </a:r>
            <a:r>
              <a:rPr spc="-20" dirty="0">
                <a:solidFill>
                  <a:srgbClr val="500050"/>
                </a:solidFill>
                <a:latin typeface="Calibri"/>
                <a:cs typeface="Calibri"/>
              </a:rPr>
              <a:t>c</a:t>
            </a:r>
            <a:r>
              <a:rPr spc="-10" dirty="0">
                <a:solidFill>
                  <a:srgbClr val="500050"/>
                </a:solidFill>
                <a:latin typeface="Calibri"/>
                <a:cs typeface="Calibri"/>
              </a:rPr>
              <a:t>en</a:t>
            </a:r>
            <a:r>
              <a:rPr spc="-5" dirty="0">
                <a:solidFill>
                  <a:srgbClr val="500050"/>
                </a:solidFill>
                <a:latin typeface="Calibri"/>
                <a:cs typeface="Calibri"/>
              </a:rPr>
              <a:t>d</a:t>
            </a:r>
            <a:r>
              <a:rPr dirty="0">
                <a:solidFill>
                  <a:srgbClr val="500050"/>
                </a:solidFill>
                <a:latin typeface="Calibri"/>
                <a:cs typeface="Calibri"/>
              </a:rPr>
              <a:t>i</a:t>
            </a:r>
            <a:r>
              <a:rPr spc="-5" dirty="0">
                <a:solidFill>
                  <a:srgbClr val="500050"/>
                </a:solidFill>
                <a:latin typeface="Calibri"/>
                <a:cs typeface="Calibri"/>
              </a:rPr>
              <a:t>n</a:t>
            </a:r>
            <a:r>
              <a:rPr spc="10" dirty="0">
                <a:solidFill>
                  <a:srgbClr val="500050"/>
                </a:solidFill>
                <a:latin typeface="Calibri"/>
                <a:cs typeface="Calibri"/>
              </a:rPr>
              <a:t>g</a:t>
            </a:r>
            <a:r>
              <a:rPr spc="-5" dirty="0">
                <a:solidFill>
                  <a:srgbClr val="500050"/>
                </a:solidFill>
                <a:latin typeface="Calibri"/>
                <a:cs typeface="Calibri"/>
              </a:rPr>
              <a:t>(</a:t>
            </a:r>
            <a:r>
              <a:rPr dirty="0">
                <a:solidFill>
                  <a:srgbClr val="500050"/>
                </a:solidFill>
                <a:latin typeface="Calibri"/>
                <a:cs typeface="Calibri"/>
              </a:rPr>
              <a:t>)</a:t>
            </a:r>
            <a:r>
              <a:rPr spc="-2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05"/>
              </a:spcBef>
              <a:spcAft>
                <a:spcPts val="0"/>
              </a:spcAft>
              <a:defRPr/>
            </a:pPr>
            <a:r>
              <a:rPr sz="1600" spc="-40" dirty="0">
                <a:solidFill>
                  <a:srgbClr val="500050"/>
                </a:solidFill>
                <a:latin typeface="Calibri"/>
                <a:cs typeface="Calibri"/>
              </a:rPr>
              <a:t>R</a:t>
            </a:r>
            <a:r>
              <a:rPr sz="1600" spc="-25" dirty="0">
                <a:solidFill>
                  <a:srgbClr val="500050"/>
                </a:solidFill>
                <a:latin typeface="Calibri"/>
                <a:cs typeface="Calibri"/>
              </a:rPr>
              <a:t>e</a:t>
            </a:r>
            <a:r>
              <a:rPr sz="1600" spc="-10" dirty="0">
                <a:solidFill>
                  <a:srgbClr val="500050"/>
                </a:solidFill>
                <a:latin typeface="Calibri"/>
                <a:cs typeface="Calibri"/>
              </a:rPr>
              <a:t>t</a:t>
            </a:r>
            <a:r>
              <a:rPr sz="1600" spc="-15" dirty="0">
                <a:solidFill>
                  <a:srgbClr val="500050"/>
                </a:solidFill>
                <a:latin typeface="Calibri"/>
                <a:cs typeface="Calibri"/>
              </a:rPr>
              <a:t>ur</a:t>
            </a:r>
            <a:r>
              <a:rPr sz="1600" spc="-10" dirty="0">
                <a:solidFill>
                  <a:srgbClr val="500050"/>
                </a:solidFill>
                <a:latin typeface="Calibri"/>
                <a:cs typeface="Calibri"/>
              </a:rPr>
              <a:t>n</a:t>
            </a:r>
            <a:r>
              <a:rPr sz="1600" spc="-15"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0" dirty="0">
                <a:solidFill>
                  <a:srgbClr val="500050"/>
                </a:solidFill>
                <a:latin typeface="Calibri"/>
                <a:cs typeface="Calibri"/>
              </a:rPr>
              <a:t>&lt;T&gt;</a:t>
            </a:r>
            <a:r>
              <a:rPr sz="1600" i="1" spc="-10" dirty="0">
                <a:solidFill>
                  <a:srgbClr val="500050"/>
                </a:solidFill>
                <a:latin typeface="Times New Roman"/>
                <a:cs typeface="Times New Roman"/>
              </a:rPr>
              <a:t> </a:t>
            </a:r>
            <a:r>
              <a:rPr sz="1600" spc="-10" dirty="0">
                <a:solidFill>
                  <a:srgbClr val="500050"/>
                </a:solidFill>
                <a:latin typeface="Calibri"/>
                <a:cs typeface="Calibri"/>
              </a:rPr>
              <a:t>and</a:t>
            </a:r>
            <a:r>
              <a:rPr sz="1600" spc="-50" dirty="0">
                <a:solidFill>
                  <a:srgbClr val="500050"/>
                </a:solidFill>
                <a:latin typeface="Times New Roman"/>
                <a:cs typeface="Times New Roman"/>
              </a:rPr>
              <a:t> </a:t>
            </a:r>
            <a:r>
              <a:rPr sz="1600" b="1" spc="-20" dirty="0">
                <a:solidFill>
                  <a:srgbClr val="500050"/>
                </a:solidFill>
                <a:latin typeface="Calibri"/>
                <a:cs typeface="Calibri"/>
              </a:rPr>
              <a:t>mu</a:t>
            </a:r>
            <a:r>
              <a:rPr sz="1600" b="1" spc="-25" dirty="0">
                <a:solidFill>
                  <a:srgbClr val="500050"/>
                </a:solidFill>
                <a:latin typeface="Calibri"/>
                <a:cs typeface="Calibri"/>
              </a:rPr>
              <a:t>s</a:t>
            </a:r>
            <a:r>
              <a:rPr sz="1600" b="1" spc="-10" dirty="0">
                <a:solidFill>
                  <a:srgbClr val="500050"/>
                </a:solidFill>
                <a:latin typeface="Calibri"/>
                <a:cs typeface="Calibri"/>
              </a:rPr>
              <a:t>t</a:t>
            </a:r>
            <a:r>
              <a:rPr sz="1600" b="1" spc="-30" dirty="0">
                <a:solidFill>
                  <a:srgbClr val="500050"/>
                </a:solidFill>
                <a:latin typeface="Times New Roman"/>
                <a:cs typeface="Times New Roman"/>
              </a:rPr>
              <a:t> </a:t>
            </a:r>
            <a:r>
              <a:rPr sz="1600" spc="-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r>
              <a:rPr sz="1600" spc="-30"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5" dirty="0">
                <a:solidFill>
                  <a:srgbClr val="500050"/>
                </a:solidFill>
                <a:latin typeface="Calibri"/>
                <a:cs typeface="Calibri"/>
              </a:rPr>
              <a:t>&lt;T</a:t>
            </a:r>
            <a:r>
              <a:rPr sz="1600" i="1" spc="-10" dirty="0">
                <a:solidFill>
                  <a:srgbClr val="500050"/>
                </a:solidFill>
                <a:latin typeface="Calibri"/>
                <a:cs typeface="Calibri"/>
              </a:rPr>
              <a:t>&gt;</a:t>
            </a:r>
            <a:r>
              <a:rPr sz="1600" i="1" spc="-10" dirty="0">
                <a:solidFill>
                  <a:srgbClr val="500050"/>
                </a:solidFill>
                <a:latin typeface="Times New Roman"/>
                <a:cs typeface="Times New Roman"/>
              </a:rPr>
              <a:t> </a:t>
            </a:r>
            <a:r>
              <a:rPr sz="1600" spc="-15" dirty="0">
                <a:solidFill>
                  <a:srgbClr val="500050"/>
                </a:solidFill>
                <a:latin typeface="Calibri"/>
                <a:cs typeface="Calibri"/>
              </a:rPr>
              <a:t>p</a:t>
            </a:r>
            <a:r>
              <a:rPr sz="1600" spc="-10" dirty="0">
                <a:solidFill>
                  <a:srgbClr val="500050"/>
                </a:solidFill>
                <a:latin typeface="Calibri"/>
                <a:cs typeface="Calibri"/>
              </a:rPr>
              <a:t>a</a:t>
            </a:r>
            <a:r>
              <a:rPr sz="1600" spc="-55" dirty="0">
                <a:solidFill>
                  <a:srgbClr val="500050"/>
                </a:solidFill>
                <a:latin typeface="Calibri"/>
                <a:cs typeface="Calibri"/>
              </a:rPr>
              <a:t>r</a:t>
            </a:r>
            <a:r>
              <a:rPr sz="1600" spc="-15" dirty="0">
                <a:solidFill>
                  <a:srgbClr val="500050"/>
                </a:solidFill>
                <a:latin typeface="Calibri"/>
                <a:cs typeface="Calibri"/>
              </a:rPr>
              <a:t>am</a:t>
            </a:r>
            <a:r>
              <a:rPr sz="1600" spc="-25" dirty="0">
                <a:solidFill>
                  <a:srgbClr val="500050"/>
                </a:solidFill>
                <a:latin typeface="Calibri"/>
                <a:cs typeface="Calibri"/>
              </a:rPr>
              <a:t>e</a:t>
            </a:r>
            <a:r>
              <a:rPr sz="1600" spc="-20" dirty="0">
                <a:solidFill>
                  <a:srgbClr val="500050"/>
                </a:solidFill>
                <a:latin typeface="Calibri"/>
                <a:cs typeface="Calibri"/>
              </a:rPr>
              <a:t>t</a:t>
            </a:r>
            <a:r>
              <a:rPr sz="1600" spc="-10" dirty="0">
                <a:solidFill>
                  <a:srgbClr val="500050"/>
                </a:solidFill>
                <a:latin typeface="Calibri"/>
                <a:cs typeface="Calibri"/>
              </a:rPr>
              <a:t>er</a:t>
            </a:r>
            <a:endParaRPr sz="1600">
              <a:latin typeface="Calibri"/>
              <a:cs typeface="Calibri"/>
            </a:endParaRPr>
          </a:p>
          <a:p>
            <a:pPr marL="12700" fontAlgn="auto">
              <a:spcBef>
                <a:spcPts val="409"/>
              </a:spcBef>
              <a:spcAft>
                <a:spcPts val="0"/>
              </a:spcAft>
              <a:defRPr/>
            </a:pPr>
            <a:r>
              <a:rPr spc="-30" dirty="0">
                <a:solidFill>
                  <a:srgbClr val="500050"/>
                </a:solidFill>
                <a:latin typeface="Calibri"/>
                <a:cs typeface="Calibri"/>
              </a:rPr>
              <a:t>E</a:t>
            </a:r>
            <a:r>
              <a:rPr dirty="0">
                <a:solidFill>
                  <a:srgbClr val="500050"/>
                </a:solidFill>
                <a:latin typeface="Calibri"/>
                <a:cs typeface="Calibri"/>
              </a:rPr>
              <a:t>a</a:t>
            </a:r>
            <a:r>
              <a:rPr spc="-10" dirty="0">
                <a:solidFill>
                  <a:srgbClr val="500050"/>
                </a:solidFill>
                <a:latin typeface="Calibri"/>
                <a:cs typeface="Calibri"/>
              </a:rPr>
              <a:t>c</a:t>
            </a:r>
            <a:r>
              <a:rPr dirty="0">
                <a:solidFill>
                  <a:srgbClr val="500050"/>
                </a:solidFill>
                <a:latin typeface="Calibri"/>
                <a:cs typeface="Calibri"/>
              </a:rPr>
              <a:t>h</a:t>
            </a:r>
            <a:r>
              <a:rPr spc="-40" dirty="0">
                <a:solidFill>
                  <a:srgbClr val="500050"/>
                </a:solidFill>
                <a:latin typeface="Times New Roman"/>
                <a:cs typeface="Times New Roman"/>
              </a:rPr>
              <a:t> </a:t>
            </a:r>
            <a:r>
              <a:rPr spc="-5" dirty="0">
                <a:solidFill>
                  <a:srgbClr val="500050"/>
                </a:solidFill>
                <a:latin typeface="Calibri"/>
                <a:cs typeface="Calibri"/>
              </a:rPr>
              <a:t>on</a:t>
            </a:r>
            <a:r>
              <a:rPr dirty="0">
                <a:solidFill>
                  <a:srgbClr val="500050"/>
                </a:solidFill>
                <a:latin typeface="Calibri"/>
                <a:cs typeface="Calibri"/>
              </a:rPr>
              <a:t>e</a:t>
            </a:r>
            <a:r>
              <a:rPr spc="-30" dirty="0">
                <a:solidFill>
                  <a:srgbClr val="500050"/>
                </a:solidFill>
                <a:latin typeface="Times New Roman"/>
                <a:cs typeface="Times New Roman"/>
              </a:rPr>
              <a:t> </a:t>
            </a:r>
            <a:r>
              <a:rPr spc="-5" dirty="0">
                <a:solidFill>
                  <a:srgbClr val="500050"/>
                </a:solidFill>
                <a:latin typeface="Calibri"/>
                <a:cs typeface="Calibri"/>
              </a:rPr>
              <a:t>ha</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an</a:t>
            </a:r>
            <a:r>
              <a:rPr spc="-40" dirty="0">
                <a:solidFill>
                  <a:srgbClr val="500050"/>
                </a:solidFill>
                <a:latin typeface="Times New Roman"/>
                <a:cs typeface="Times New Roman"/>
              </a:rPr>
              <a:t> </a:t>
            </a:r>
            <a:r>
              <a:rPr dirty="0">
                <a:solidFill>
                  <a:srgbClr val="500050"/>
                </a:solidFill>
                <a:latin typeface="Calibri"/>
                <a:cs typeface="Calibri"/>
              </a:rPr>
              <a:t>add</a:t>
            </a:r>
            <a:r>
              <a:rPr spc="-5" dirty="0">
                <a:solidFill>
                  <a:srgbClr val="500050"/>
                </a:solidFill>
                <a:latin typeface="Calibri"/>
                <a:cs typeface="Calibri"/>
              </a:rPr>
              <a:t>i</a:t>
            </a:r>
            <a:r>
              <a:rPr spc="-10" dirty="0">
                <a:solidFill>
                  <a:srgbClr val="500050"/>
                </a:solidFill>
                <a:latin typeface="Calibri"/>
                <a:cs typeface="Calibri"/>
              </a:rPr>
              <a:t>ti</a:t>
            </a:r>
            <a:r>
              <a:rPr spc="-5" dirty="0">
                <a:solidFill>
                  <a:srgbClr val="500050"/>
                </a:solidFill>
                <a:latin typeface="Calibri"/>
                <a:cs typeface="Calibri"/>
              </a:rPr>
              <a:t>onna</a:t>
            </a:r>
            <a:r>
              <a:rPr dirty="0">
                <a:solidFill>
                  <a:srgbClr val="500050"/>
                </a:solidFill>
                <a:latin typeface="Calibri"/>
                <a:cs typeface="Calibri"/>
              </a:rPr>
              <a:t>l</a:t>
            </a:r>
            <a:r>
              <a:rPr spc="-20" dirty="0">
                <a:solidFill>
                  <a:srgbClr val="500050"/>
                </a:solidFill>
                <a:latin typeface="Times New Roman"/>
                <a:cs typeface="Times New Roman"/>
              </a:rPr>
              <a:t> </a:t>
            </a:r>
            <a:r>
              <a:rPr spc="-5" dirty="0">
                <a:solidFill>
                  <a:srgbClr val="500050"/>
                </a:solidFill>
                <a:latin typeface="Calibri"/>
                <a:cs typeface="Calibri"/>
              </a:rPr>
              <a:t>p</a:t>
            </a:r>
            <a:r>
              <a:rPr spc="-30" dirty="0">
                <a:solidFill>
                  <a:srgbClr val="500050"/>
                </a:solidFill>
                <a:latin typeface="Calibri"/>
                <a:cs typeface="Calibri"/>
              </a:rPr>
              <a:t>r</a:t>
            </a:r>
            <a:r>
              <a:rPr spc="-5" dirty="0">
                <a:solidFill>
                  <a:srgbClr val="500050"/>
                </a:solidFill>
                <a:latin typeface="Calibri"/>
                <a:cs typeface="Calibri"/>
              </a:rPr>
              <a:t>o</a:t>
            </a:r>
            <a:r>
              <a:rPr spc="-20" dirty="0">
                <a:solidFill>
                  <a:srgbClr val="500050"/>
                </a:solidFill>
                <a:latin typeface="Calibri"/>
                <a:cs typeface="Calibri"/>
              </a:rPr>
              <a:t>t</a:t>
            </a:r>
            <a:r>
              <a:rPr spc="-5" dirty="0">
                <a:solidFill>
                  <a:srgbClr val="500050"/>
                </a:solidFill>
                <a:latin typeface="Calibri"/>
                <a:cs typeface="Calibri"/>
              </a:rPr>
              <a:t>o</a:t>
            </a:r>
            <a:r>
              <a:rPr spc="-10" dirty="0">
                <a:solidFill>
                  <a:srgbClr val="500050"/>
                </a:solidFill>
                <a:latin typeface="Calibri"/>
                <a:cs typeface="Calibri"/>
              </a:rPr>
              <a:t>t</a:t>
            </a:r>
            <a:r>
              <a:rPr dirty="0">
                <a:solidFill>
                  <a:srgbClr val="500050"/>
                </a:solidFill>
                <a:latin typeface="Calibri"/>
                <a:cs typeface="Calibri"/>
              </a:rPr>
              <a:t>ype</a:t>
            </a:r>
            <a:r>
              <a:rPr spc="-45" dirty="0">
                <a:solidFill>
                  <a:srgbClr val="500050"/>
                </a:solidFill>
                <a:latin typeface="Times New Roman"/>
                <a:cs typeface="Times New Roman"/>
              </a:rPr>
              <a:t> </a:t>
            </a:r>
            <a:r>
              <a:rPr spc="-30" dirty="0">
                <a:solidFill>
                  <a:srgbClr val="500050"/>
                </a:solidFill>
                <a:latin typeface="Calibri"/>
                <a:cs typeface="Calibri"/>
              </a:rPr>
              <a:t>t</a:t>
            </a:r>
            <a:r>
              <a:rPr dirty="0">
                <a:solidFill>
                  <a:srgbClr val="500050"/>
                </a:solidFill>
                <a:latin typeface="Calibri"/>
                <a:cs typeface="Calibri"/>
              </a:rPr>
              <a:t>ak</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g</a:t>
            </a:r>
            <a:r>
              <a:rPr spc="-25" dirty="0">
                <a:solidFill>
                  <a:srgbClr val="500050"/>
                </a:solidFill>
                <a:latin typeface="Times New Roman"/>
                <a:cs typeface="Times New Roman"/>
              </a:rPr>
              <a:t> </a:t>
            </a:r>
            <a:r>
              <a:rPr dirty="0">
                <a:solidFill>
                  <a:srgbClr val="500050"/>
                </a:solidFill>
                <a:latin typeface="Calibri"/>
                <a:cs typeface="Calibri"/>
              </a:rPr>
              <a:t>an</a:t>
            </a:r>
            <a:r>
              <a:rPr spc="-45" dirty="0">
                <a:solidFill>
                  <a:srgbClr val="500050"/>
                </a:solidFill>
                <a:latin typeface="Times New Roman"/>
                <a:cs typeface="Times New Roman"/>
              </a:rPr>
              <a:t> </a:t>
            </a:r>
            <a:r>
              <a:rPr dirty="0">
                <a:solidFill>
                  <a:srgbClr val="500050"/>
                </a:solidFill>
                <a:latin typeface="Calibri"/>
                <a:cs typeface="Calibri"/>
              </a:rPr>
              <a:t>ICompa</a:t>
            </a:r>
            <a:r>
              <a:rPr spc="-30" dirty="0">
                <a:solidFill>
                  <a:srgbClr val="500050"/>
                </a:solidFill>
                <a:latin typeface="Calibri"/>
                <a:cs typeface="Calibri"/>
              </a:rPr>
              <a:t>r</a:t>
            </a:r>
            <a:r>
              <a:rPr dirty="0">
                <a:solidFill>
                  <a:srgbClr val="500050"/>
                </a:solidFill>
                <a:latin typeface="Calibri"/>
                <a:cs typeface="Calibri"/>
              </a:rPr>
              <a:t>e</a:t>
            </a:r>
            <a:r>
              <a:rPr spc="-160" dirty="0">
                <a:solidFill>
                  <a:srgbClr val="500050"/>
                </a:solidFill>
                <a:latin typeface="Calibri"/>
                <a:cs typeface="Calibri"/>
              </a:rPr>
              <a:t>r</a:t>
            </a:r>
            <a:r>
              <a:rPr spc="-5" dirty="0">
                <a:solidFill>
                  <a:srgbClr val="500050"/>
                </a:solidFill>
                <a:latin typeface="Calibri"/>
                <a:cs typeface="Calibri"/>
              </a:rPr>
              <a:t>,</a:t>
            </a:r>
            <a:r>
              <a:rPr spc="-40" dirty="0">
                <a:solidFill>
                  <a:srgbClr val="500050"/>
                </a:solidFill>
                <a:latin typeface="Times New Roman"/>
                <a:cs typeface="Times New Roman"/>
              </a:rPr>
              <a:t> </a:t>
            </a:r>
            <a:r>
              <a:rPr spc="-10" dirty="0">
                <a:solidFill>
                  <a:srgbClr val="500050"/>
                </a:solidFill>
                <a:latin typeface="Calibri"/>
                <a:cs typeface="Calibri"/>
              </a:rPr>
              <a:t>i</a:t>
            </a:r>
            <a:r>
              <a:rPr dirty="0">
                <a:solidFill>
                  <a:srgbClr val="500050"/>
                </a:solidFill>
                <a:latin typeface="Calibri"/>
                <a:cs typeface="Calibri"/>
              </a:rPr>
              <a:t>f</a:t>
            </a:r>
            <a:r>
              <a:rPr spc="-35"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dirty="0">
                <a:solidFill>
                  <a:srgbClr val="500050"/>
                </a:solidFill>
                <a:latin typeface="Calibri"/>
                <a:cs typeface="Calibri"/>
              </a:rPr>
              <a:t>cu</a:t>
            </a:r>
            <a:r>
              <a:rPr spc="-25" dirty="0">
                <a:solidFill>
                  <a:srgbClr val="500050"/>
                </a:solidFill>
                <a:latin typeface="Calibri"/>
                <a:cs typeface="Calibri"/>
              </a:rPr>
              <a:t>s</a:t>
            </a:r>
            <a:r>
              <a:rPr spc="-20" dirty="0">
                <a:solidFill>
                  <a:srgbClr val="500050"/>
                </a:solidFill>
                <a:latin typeface="Calibri"/>
                <a:cs typeface="Calibri"/>
              </a:rPr>
              <a:t>t</a:t>
            </a:r>
            <a:r>
              <a:rPr spc="-5" dirty="0">
                <a:solidFill>
                  <a:srgbClr val="500050"/>
                </a:solidFill>
                <a:latin typeface="Calibri"/>
                <a:cs typeface="Calibri"/>
              </a:rPr>
              <a:t>o</a:t>
            </a:r>
            <a:r>
              <a:rPr dirty="0">
                <a:solidFill>
                  <a:srgbClr val="500050"/>
                </a:solidFill>
                <a:latin typeface="Calibri"/>
                <a:cs typeface="Calibri"/>
              </a:rPr>
              <a:t>m</a:t>
            </a:r>
            <a:r>
              <a:rPr spc="-40" dirty="0">
                <a:solidFill>
                  <a:srgbClr val="500050"/>
                </a:solidFill>
                <a:latin typeface="Times New Roman"/>
                <a:cs typeface="Times New Roman"/>
              </a:rPr>
              <a:t> </a:t>
            </a:r>
            <a:r>
              <a:rPr spc="-5" dirty="0">
                <a:solidFill>
                  <a:srgbClr val="500050"/>
                </a:solidFill>
                <a:latin typeface="Calibri"/>
                <a:cs typeface="Calibri"/>
              </a:rPr>
              <a:t>o</a:t>
            </a:r>
            <a:r>
              <a:rPr spc="-30" dirty="0">
                <a:solidFill>
                  <a:srgbClr val="500050"/>
                </a:solidFill>
                <a:latin typeface="Calibri"/>
                <a:cs typeface="Calibri"/>
              </a:rPr>
              <a:t>r</a:t>
            </a:r>
            <a:r>
              <a:rPr spc="-5" dirty="0">
                <a:solidFill>
                  <a:srgbClr val="500050"/>
                </a:solidFill>
                <a:latin typeface="Calibri"/>
                <a:cs typeface="Calibri"/>
              </a:rPr>
              <a:t>derin</a:t>
            </a:r>
            <a:r>
              <a:rPr dirty="0">
                <a:solidFill>
                  <a:srgbClr val="500050"/>
                </a:solidFill>
                <a:latin typeface="Calibri"/>
                <a:cs typeface="Calibri"/>
              </a:rPr>
              <a:t>g</a:t>
            </a:r>
            <a:r>
              <a:rPr spc="-25" dirty="0">
                <a:solidFill>
                  <a:srgbClr val="500050"/>
                </a:solidFill>
                <a:latin typeface="Times New Roman"/>
                <a:cs typeface="Times New Roman"/>
              </a:rPr>
              <a:t> </a:t>
            </a:r>
            <a:r>
              <a:rPr spc="-10" dirty="0">
                <a:solidFill>
                  <a:srgbClr val="500050"/>
                </a:solidFill>
                <a:latin typeface="Calibri"/>
                <a:cs typeface="Calibri"/>
              </a:rPr>
              <a:t>i</a:t>
            </a:r>
            <a:r>
              <a:rPr dirty="0">
                <a:solidFill>
                  <a:srgbClr val="500050"/>
                </a:solidFill>
                <a:latin typeface="Calibri"/>
                <a:cs typeface="Calibri"/>
              </a:rPr>
              <a:t>s</a:t>
            </a:r>
            <a:endParaRPr>
              <a:latin typeface="Calibri"/>
              <a:cs typeface="Calibri"/>
            </a:endParaRPr>
          </a:p>
          <a:p>
            <a:pPr marL="12700" fontAlgn="auto">
              <a:spcBef>
                <a:spcPts val="0"/>
              </a:spcBef>
              <a:spcAft>
                <a:spcPts val="0"/>
              </a:spcAft>
              <a:defRPr/>
            </a:pPr>
            <a:r>
              <a:rPr spc="-10" dirty="0">
                <a:solidFill>
                  <a:srgbClr val="500050"/>
                </a:solidFill>
                <a:latin typeface="Calibri"/>
                <a:cs typeface="Calibri"/>
              </a:rPr>
              <a:t>needed</a:t>
            </a:r>
            <a:endParaRPr>
              <a:latin typeface="Calibri"/>
              <a:cs typeface="Calibri"/>
            </a:endParaRPr>
          </a:p>
        </p:txBody>
      </p:sp>
      <p:sp>
        <p:nvSpPr>
          <p:cNvPr id="4" name="object 4"/>
          <p:cNvSpPr txBox="1"/>
          <p:nvPr/>
        </p:nvSpPr>
        <p:spPr>
          <a:xfrm>
            <a:off x="804068" y="5940426"/>
            <a:ext cx="3348038" cy="584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spc="-55" dirty="0">
                <a:solidFill>
                  <a:srgbClr val="500050"/>
                </a:solidFill>
                <a:latin typeface="Calibri"/>
                <a:cs typeface="Calibri"/>
              </a:rPr>
              <a:t>R</a:t>
            </a:r>
            <a:r>
              <a:rPr spc="-20" dirty="0">
                <a:solidFill>
                  <a:srgbClr val="500050"/>
                </a:solidFill>
                <a:latin typeface="Calibri"/>
                <a:cs typeface="Calibri"/>
              </a:rPr>
              <a:t>ev</a:t>
            </a:r>
            <a:r>
              <a:rPr spc="-10"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s</a:t>
            </a:r>
            <a:r>
              <a:rPr spc="-5" dirty="0">
                <a:solidFill>
                  <a:srgbClr val="500050"/>
                </a:solidFill>
                <a:latin typeface="Calibri"/>
                <a:cs typeface="Calibri"/>
              </a:rPr>
              <a:t>e(</a:t>
            </a:r>
            <a:r>
              <a:rPr dirty="0">
                <a:solidFill>
                  <a:srgbClr val="500050"/>
                </a:solidFill>
                <a:latin typeface="Calibri"/>
                <a:cs typeface="Calibri"/>
              </a:rPr>
              <a:t>)</a:t>
            </a:r>
            <a:r>
              <a:rPr spc="-3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S</a:t>
            </a:r>
            <a:r>
              <a:rPr dirty="0">
                <a:solidFill>
                  <a:srgbClr val="500050"/>
                </a:solidFill>
                <a:latin typeface="Calibri"/>
                <a:cs typeface="Calibri"/>
              </a:rPr>
              <a:t>imp</a:t>
            </a:r>
            <a:r>
              <a:rPr spc="-10" dirty="0">
                <a:solidFill>
                  <a:srgbClr val="500050"/>
                </a:solidFill>
                <a:latin typeface="Calibri"/>
                <a:cs typeface="Calibri"/>
              </a:rPr>
              <a:t>ly</a:t>
            </a:r>
            <a:r>
              <a:rPr spc="-30" dirty="0">
                <a:solidFill>
                  <a:srgbClr val="500050"/>
                </a:solidFill>
                <a:latin typeface="Times New Roman"/>
                <a:cs typeface="Times New Roman"/>
              </a:rPr>
              <a:t> </a:t>
            </a:r>
            <a:r>
              <a:rPr spc="-5" dirty="0">
                <a:solidFill>
                  <a:srgbClr val="500050"/>
                </a:solidFill>
                <a:latin typeface="Calibri"/>
                <a:cs typeface="Calibri"/>
              </a:rPr>
              <a:t>outp</a:t>
            </a:r>
            <a:r>
              <a:rPr dirty="0">
                <a:solidFill>
                  <a:srgbClr val="500050"/>
                </a:solidFill>
                <a:latin typeface="Calibri"/>
                <a:cs typeface="Calibri"/>
              </a:rPr>
              <a:t>u</a:t>
            </a:r>
            <a:r>
              <a:rPr spc="-10" dirty="0">
                <a:solidFill>
                  <a:srgbClr val="500050"/>
                </a:solidFill>
                <a:latin typeface="Calibri"/>
                <a:cs typeface="Calibri"/>
              </a:rPr>
              <a:t>t</a:t>
            </a:r>
            <a:r>
              <a:rPr spc="-35" dirty="0">
                <a:solidFill>
                  <a:srgbClr val="500050"/>
                </a:solidFill>
                <a:latin typeface="Times New Roman"/>
                <a:cs typeface="Times New Roman"/>
              </a:rPr>
              <a:t> </a:t>
            </a:r>
            <a:r>
              <a:rPr dirty="0">
                <a:solidFill>
                  <a:srgbClr val="500050"/>
                </a:solidFill>
                <a:latin typeface="Calibri"/>
                <a:cs typeface="Calibri"/>
              </a:rPr>
              <a:t>a</a:t>
            </a:r>
            <a:r>
              <a:rPr spc="-40"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ev</a:t>
            </a:r>
            <a:r>
              <a:rPr spc="-10"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s</a:t>
            </a:r>
            <a:r>
              <a:rPr spc="-5" dirty="0">
                <a:solidFill>
                  <a:srgbClr val="500050"/>
                </a:solidFill>
                <a:latin typeface="Calibri"/>
                <a:cs typeface="Calibri"/>
              </a:rPr>
              <a:t>e</a:t>
            </a:r>
            <a:r>
              <a:rPr dirty="0">
                <a:solidFill>
                  <a:srgbClr val="500050"/>
                </a:solidFill>
                <a:latin typeface="Calibri"/>
                <a:cs typeface="Calibri"/>
              </a:rPr>
              <a:t>d</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dirty="0">
                <a:solidFill>
                  <a:srgbClr val="500050"/>
                </a:solidFill>
                <a:latin typeface="Calibri"/>
                <a:cs typeface="Calibri"/>
              </a:rPr>
              <a:t>e.</a:t>
            </a:r>
            <a:endParaRPr>
              <a:latin typeface="Calibri"/>
              <a:cs typeface="Calibri"/>
            </a:endParaRPr>
          </a:p>
        </p:txBody>
      </p:sp>
      <p:sp>
        <p:nvSpPr>
          <p:cNvPr id="5" name="object 5"/>
          <p:cNvSpPr txBox="1"/>
          <p:nvPr/>
        </p:nvSpPr>
        <p:spPr>
          <a:xfrm>
            <a:off x="9116218" y="6389688"/>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34</a:t>
            </a:r>
            <a:endParaRPr sz="1200">
              <a:latin typeface="Calibri"/>
              <a:cs typeface="Calibri"/>
            </a:endParaRPr>
          </a:p>
        </p:txBody>
      </p:sp>
      <p:sp>
        <p:nvSpPr>
          <p:cNvPr id="6" name="object 6"/>
          <p:cNvSpPr>
            <a:spLocks noChangeArrowheads="1"/>
          </p:cNvSpPr>
          <p:nvPr/>
        </p:nvSpPr>
        <p:spPr bwMode="auto">
          <a:xfrm>
            <a:off x="2318543" y="3640138"/>
            <a:ext cx="5238750" cy="24098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3212573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947738"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968375" y="1458913"/>
            <a:ext cx="4292600" cy="9128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0" dirty="0">
                <a:solidFill>
                  <a:srgbClr val="500050"/>
                </a:solidFill>
                <a:latin typeface="Calibri"/>
                <a:cs typeface="Calibri"/>
              </a:rPr>
              <a:t>J</a:t>
            </a:r>
            <a:r>
              <a:rPr b="1" spc="-5" dirty="0">
                <a:solidFill>
                  <a:srgbClr val="500050"/>
                </a:solidFill>
                <a:latin typeface="Calibri"/>
                <a:cs typeface="Calibri"/>
              </a:rPr>
              <a:t>oinin</a:t>
            </a:r>
            <a:r>
              <a:rPr b="1" spc="-10" dirty="0">
                <a:solidFill>
                  <a:srgbClr val="500050"/>
                </a:solidFill>
                <a:latin typeface="Calibri"/>
                <a:cs typeface="Calibri"/>
              </a:rPr>
              <a:t>g</a:t>
            </a:r>
            <a:r>
              <a:rPr b="1" spc="-5" dirty="0">
                <a:solidFill>
                  <a:srgbClr val="500050"/>
                </a:solidFill>
                <a:latin typeface="Calibri"/>
                <a:cs typeface="Calibri"/>
              </a:rPr>
              <a:t>:</a:t>
            </a:r>
            <a:endParaRPr>
              <a:latin typeface="Calibri"/>
              <a:cs typeface="Calibri"/>
            </a:endParaRPr>
          </a:p>
          <a:p>
            <a:pPr marL="12700" fontAlgn="auto">
              <a:spcBef>
                <a:spcPts val="43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dirty="0">
                <a:solidFill>
                  <a:srgbClr val="500050"/>
                </a:solidFill>
                <a:latin typeface="Calibri"/>
                <a:cs typeface="Calibri"/>
              </a:rPr>
              <a:t>Joi</a:t>
            </a:r>
            <a:r>
              <a:rPr spc="-5" dirty="0">
                <a:solidFill>
                  <a:srgbClr val="500050"/>
                </a:solidFill>
                <a:latin typeface="Calibri"/>
                <a:cs typeface="Calibri"/>
              </a:rPr>
              <a:t>n</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dirty="0">
                <a:solidFill>
                  <a:srgbClr val="500050"/>
                </a:solidFill>
                <a:latin typeface="Calibri"/>
                <a:cs typeface="Calibri"/>
              </a:rPr>
              <a:t>It</a:t>
            </a:r>
            <a:r>
              <a:rPr spc="-45" dirty="0">
                <a:solidFill>
                  <a:srgbClr val="500050"/>
                </a:solidFill>
                <a:latin typeface="Times New Roman"/>
                <a:cs typeface="Times New Roman"/>
              </a:rPr>
              <a:t> </a:t>
            </a:r>
            <a:r>
              <a:rPr spc="-5" dirty="0">
                <a:solidFill>
                  <a:srgbClr val="500050"/>
                </a:solidFill>
                <a:latin typeface="Calibri"/>
                <a:cs typeface="Calibri"/>
              </a:rPr>
              <a:t>per</a:t>
            </a:r>
            <a:r>
              <a:rPr spc="-35" dirty="0">
                <a:solidFill>
                  <a:srgbClr val="500050"/>
                </a:solidFill>
                <a:latin typeface="Calibri"/>
                <a:cs typeface="Calibri"/>
              </a:rPr>
              <a:t>f</a:t>
            </a:r>
            <a:r>
              <a:rPr spc="-5" dirty="0">
                <a:solidFill>
                  <a:srgbClr val="500050"/>
                </a:solidFill>
                <a:latin typeface="Calibri"/>
                <a:cs typeface="Calibri"/>
              </a:rPr>
              <a:t>o</a:t>
            </a:r>
            <a:r>
              <a:rPr spc="-10" dirty="0">
                <a:solidFill>
                  <a:srgbClr val="500050"/>
                </a:solidFill>
                <a:latin typeface="Calibri"/>
                <a:cs typeface="Calibri"/>
              </a:rPr>
              <a:t>r</a:t>
            </a:r>
            <a:r>
              <a:rPr dirty="0">
                <a:solidFill>
                  <a:srgbClr val="500050"/>
                </a:solidFill>
                <a:latin typeface="Calibri"/>
                <a:cs typeface="Calibri"/>
              </a:rPr>
              <a:t>ms</a:t>
            </a:r>
            <a:r>
              <a:rPr spc="-40" dirty="0">
                <a:solidFill>
                  <a:srgbClr val="500050"/>
                </a:solidFill>
                <a:latin typeface="Times New Roman"/>
                <a:cs typeface="Times New Roman"/>
              </a:rPr>
              <a:t> </a:t>
            </a:r>
            <a:r>
              <a:rPr dirty="0">
                <a:solidFill>
                  <a:srgbClr val="500050"/>
                </a:solidFill>
                <a:latin typeface="Calibri"/>
                <a:cs typeface="Calibri"/>
              </a:rPr>
              <a:t>an</a:t>
            </a:r>
            <a:r>
              <a:rPr spc="-45" dirty="0">
                <a:solidFill>
                  <a:srgbClr val="500050"/>
                </a:solidFill>
                <a:latin typeface="Times New Roman"/>
                <a:cs typeface="Times New Roman"/>
              </a:rPr>
              <a:t> </a:t>
            </a:r>
            <a:r>
              <a:rPr dirty="0">
                <a:solidFill>
                  <a:srgbClr val="500050"/>
                </a:solidFill>
                <a:latin typeface="Calibri"/>
                <a:cs typeface="Calibri"/>
              </a:rPr>
              <a:t>equ</a:t>
            </a:r>
            <a:r>
              <a:rPr spc="-10" dirty="0">
                <a:solidFill>
                  <a:srgbClr val="500050"/>
                </a:solidFill>
                <a:latin typeface="Calibri"/>
                <a:cs typeface="Calibri"/>
              </a:rPr>
              <a:t>i</a:t>
            </a:r>
            <a:r>
              <a:rPr dirty="0">
                <a:solidFill>
                  <a:srgbClr val="500050"/>
                </a:solidFill>
                <a:latin typeface="Calibri"/>
                <a:cs typeface="Calibri"/>
              </a:rPr>
              <a:t>-</a:t>
            </a:r>
            <a:r>
              <a:rPr spc="-5" dirty="0">
                <a:solidFill>
                  <a:srgbClr val="500050"/>
                </a:solidFill>
                <a:latin typeface="Calibri"/>
                <a:cs typeface="Calibri"/>
              </a:rPr>
              <a:t>jo</a:t>
            </a:r>
            <a:r>
              <a:rPr spc="-10" dirty="0">
                <a:solidFill>
                  <a:srgbClr val="500050"/>
                </a:solidFill>
                <a:latin typeface="Calibri"/>
                <a:cs typeface="Calibri"/>
              </a:rPr>
              <a:t>i</a:t>
            </a:r>
            <a:r>
              <a:rPr dirty="0">
                <a:solidFill>
                  <a:srgbClr val="500050"/>
                </a:solidFill>
                <a:latin typeface="Calibri"/>
                <a:cs typeface="Calibri"/>
              </a:rPr>
              <a:t>n</a:t>
            </a:r>
            <a:r>
              <a:rPr spc="-30" dirty="0">
                <a:solidFill>
                  <a:srgbClr val="500050"/>
                </a:solidFill>
                <a:latin typeface="Times New Roman"/>
                <a:cs typeface="Times New Roman"/>
              </a:rPr>
              <a:t> </a:t>
            </a:r>
            <a:r>
              <a:rPr spc="-5" dirty="0">
                <a:solidFill>
                  <a:srgbClr val="500050"/>
                </a:solidFill>
                <a:latin typeface="Calibri"/>
                <a:cs typeface="Calibri"/>
              </a:rPr>
              <a:t>b</a:t>
            </a:r>
            <a:r>
              <a:rPr spc="-10" dirty="0">
                <a:solidFill>
                  <a:srgbClr val="500050"/>
                </a:solidFill>
                <a:latin typeface="Calibri"/>
                <a:cs typeface="Calibri"/>
              </a:rPr>
              <a:t>e</a:t>
            </a:r>
            <a:r>
              <a:rPr dirty="0">
                <a:solidFill>
                  <a:srgbClr val="500050"/>
                </a:solidFill>
                <a:latin typeface="Calibri"/>
                <a:cs typeface="Calibri"/>
              </a:rPr>
              <a:t>t</a:t>
            </a:r>
            <a:r>
              <a:rPr spc="-20" dirty="0">
                <a:solidFill>
                  <a:srgbClr val="500050"/>
                </a:solidFill>
                <a:latin typeface="Calibri"/>
                <a:cs typeface="Calibri"/>
              </a:rPr>
              <a:t>w</a:t>
            </a:r>
            <a:r>
              <a:rPr dirty="0">
                <a:solidFill>
                  <a:srgbClr val="500050"/>
                </a:solidFill>
                <a:latin typeface="Calibri"/>
                <a:cs typeface="Calibri"/>
              </a:rPr>
              <a:t>een</a:t>
            </a:r>
            <a:r>
              <a:rPr spc="-30"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e</a:t>
            </a:r>
            <a:r>
              <a:rPr spc="-5" dirty="0">
                <a:solidFill>
                  <a:srgbClr val="500050"/>
                </a:solidFill>
                <a:latin typeface="Calibri"/>
                <a:cs typeface="Calibri"/>
              </a:rPr>
              <a:t>qu</a:t>
            </a:r>
            <a:r>
              <a:rPr dirty="0">
                <a:solidFill>
                  <a:srgbClr val="500050"/>
                </a:solidFill>
                <a:latin typeface="Calibri"/>
                <a:cs typeface="Calibri"/>
              </a:rPr>
              <a:t>e</a:t>
            </a:r>
            <a:r>
              <a:rPr spc="-5" dirty="0">
                <a:solidFill>
                  <a:srgbClr val="500050"/>
                </a:solidFill>
                <a:latin typeface="Calibri"/>
                <a:cs typeface="Calibri"/>
              </a:rPr>
              <a:t>nce</a:t>
            </a:r>
            <a:r>
              <a:rPr dirty="0">
                <a:solidFill>
                  <a:srgbClr val="500050"/>
                </a:solidFill>
                <a:latin typeface="Calibri"/>
                <a:cs typeface="Calibri"/>
              </a:rPr>
              <a:t>s</a:t>
            </a:r>
            <a:r>
              <a:rPr dirty="0">
                <a:solidFill>
                  <a:srgbClr val="500050"/>
                </a:solidFill>
                <a:latin typeface="Times New Roman"/>
                <a:cs typeface="Times New Roman"/>
              </a:rPr>
              <a:t> </a:t>
            </a:r>
            <a:r>
              <a:rPr spc="-7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txBox="1"/>
          <p:nvPr/>
        </p:nvSpPr>
        <p:spPr>
          <a:xfrm>
            <a:off x="968375" y="3763963"/>
            <a:ext cx="6715125" cy="584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spc="-15" dirty="0">
                <a:solidFill>
                  <a:srgbClr val="500050"/>
                </a:solidFill>
                <a:latin typeface="Calibri"/>
                <a:cs typeface="Calibri"/>
              </a:rPr>
              <a:t>G</a:t>
            </a:r>
            <a:r>
              <a:rPr spc="-35" dirty="0">
                <a:solidFill>
                  <a:srgbClr val="500050"/>
                </a:solidFill>
                <a:latin typeface="Calibri"/>
                <a:cs typeface="Calibri"/>
              </a:rPr>
              <a:t>r</a:t>
            </a:r>
            <a:r>
              <a:rPr spc="-5" dirty="0">
                <a:solidFill>
                  <a:srgbClr val="500050"/>
                </a:solidFill>
                <a:latin typeface="Calibri"/>
                <a:cs typeface="Calibri"/>
              </a:rPr>
              <a:t>oup</a:t>
            </a:r>
            <a:r>
              <a:rPr spc="5" dirty="0">
                <a:solidFill>
                  <a:srgbClr val="500050"/>
                </a:solidFill>
                <a:latin typeface="Calibri"/>
                <a:cs typeface="Calibri"/>
              </a:rPr>
              <a:t>J</a:t>
            </a:r>
            <a:r>
              <a:rPr spc="-5" dirty="0">
                <a:solidFill>
                  <a:srgbClr val="500050"/>
                </a:solidFill>
                <a:latin typeface="Calibri"/>
                <a:cs typeface="Calibri"/>
              </a:rPr>
              <a:t>o</a:t>
            </a:r>
            <a:r>
              <a:rPr spc="-10" dirty="0">
                <a:solidFill>
                  <a:srgbClr val="500050"/>
                </a:solidFill>
                <a:latin typeface="Calibri"/>
                <a:cs typeface="Calibri"/>
              </a:rPr>
              <a:t>i</a:t>
            </a:r>
            <a:r>
              <a:rPr dirty="0">
                <a:solidFill>
                  <a:srgbClr val="500050"/>
                </a:solidFill>
                <a:latin typeface="Calibri"/>
                <a:cs typeface="Calibri"/>
              </a:rPr>
              <a:t>n</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P</a:t>
            </a:r>
            <a:r>
              <a:rPr spc="-10" dirty="0">
                <a:solidFill>
                  <a:srgbClr val="500050"/>
                </a:solidFill>
                <a:latin typeface="Calibri"/>
                <a:cs typeface="Calibri"/>
              </a:rPr>
              <a:t>er</a:t>
            </a:r>
            <a:r>
              <a:rPr spc="-45" dirty="0">
                <a:solidFill>
                  <a:srgbClr val="500050"/>
                </a:solidFill>
                <a:latin typeface="Calibri"/>
                <a:cs typeface="Calibri"/>
              </a:rPr>
              <a:t>f</a:t>
            </a:r>
            <a:r>
              <a:rPr spc="-15" dirty="0">
                <a:solidFill>
                  <a:srgbClr val="500050"/>
                </a:solidFill>
                <a:latin typeface="Calibri"/>
                <a:cs typeface="Calibri"/>
              </a:rPr>
              <a:t>orm</a:t>
            </a:r>
            <a:r>
              <a:rPr spc="-45"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spc="-5" dirty="0">
                <a:solidFill>
                  <a:srgbClr val="500050"/>
                </a:solidFill>
                <a:latin typeface="Calibri"/>
                <a:cs typeface="Calibri"/>
              </a:rPr>
              <a:t>jo</a:t>
            </a:r>
            <a:r>
              <a:rPr dirty="0">
                <a:solidFill>
                  <a:srgbClr val="500050"/>
                </a:solidFill>
                <a:latin typeface="Calibri"/>
                <a:cs typeface="Calibri"/>
              </a:rPr>
              <a:t>in</a:t>
            </a:r>
            <a:r>
              <a:rPr spc="-35" dirty="0">
                <a:solidFill>
                  <a:srgbClr val="500050"/>
                </a:solidFill>
                <a:latin typeface="Times New Roman"/>
                <a:cs typeface="Times New Roman"/>
              </a:rPr>
              <a:t> </a:t>
            </a:r>
            <a:r>
              <a:rPr spc="-15" dirty="0">
                <a:solidFill>
                  <a:srgbClr val="500050"/>
                </a:solidFill>
                <a:latin typeface="Calibri"/>
                <a:cs typeface="Calibri"/>
              </a:rPr>
              <a:t>be</a:t>
            </a:r>
            <a:r>
              <a:rPr spc="-10" dirty="0">
                <a:solidFill>
                  <a:srgbClr val="500050"/>
                </a:solidFill>
                <a:latin typeface="Calibri"/>
                <a:cs typeface="Calibri"/>
              </a:rPr>
              <a:t>t</a:t>
            </a:r>
            <a:r>
              <a:rPr spc="-35" dirty="0">
                <a:solidFill>
                  <a:srgbClr val="500050"/>
                </a:solidFill>
                <a:latin typeface="Calibri"/>
                <a:cs typeface="Calibri"/>
              </a:rPr>
              <a:t>w</a:t>
            </a:r>
            <a:r>
              <a:rPr spc="-10" dirty="0">
                <a:solidFill>
                  <a:srgbClr val="500050"/>
                </a:solidFill>
                <a:latin typeface="Calibri"/>
                <a:cs typeface="Calibri"/>
              </a:rPr>
              <a:t>e</a:t>
            </a:r>
            <a:r>
              <a:rPr spc="-5" dirty="0">
                <a:solidFill>
                  <a:srgbClr val="500050"/>
                </a:solidFill>
                <a:latin typeface="Calibri"/>
                <a:cs typeface="Calibri"/>
              </a:rPr>
              <a:t>e</a:t>
            </a:r>
            <a:r>
              <a:rPr dirty="0">
                <a:solidFill>
                  <a:srgbClr val="500050"/>
                </a:solidFill>
                <a:latin typeface="Calibri"/>
                <a:cs typeface="Calibri"/>
              </a:rPr>
              <a:t>n</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dirty="0">
                <a:solidFill>
                  <a:srgbClr val="500050"/>
                </a:solidFill>
                <a:latin typeface="Calibri"/>
                <a:cs typeface="Calibri"/>
              </a:rPr>
              <a:t>s</a:t>
            </a:r>
            <a:r>
              <a:rPr spc="-5" dirty="0">
                <a:solidFill>
                  <a:srgbClr val="500050"/>
                </a:solidFill>
                <a:latin typeface="Calibri"/>
                <a:cs typeface="Calibri"/>
              </a:rPr>
              <a:t>,</a:t>
            </a:r>
            <a:r>
              <a:rPr spc="-50" dirty="0">
                <a:solidFill>
                  <a:srgbClr val="500050"/>
                </a:solidFill>
                <a:latin typeface="Times New Roman"/>
                <a:cs typeface="Times New Roman"/>
              </a:rPr>
              <a:t> </a:t>
            </a:r>
            <a:r>
              <a:rPr dirty="0">
                <a:solidFill>
                  <a:srgbClr val="500050"/>
                </a:solidFill>
                <a:latin typeface="Calibri"/>
                <a:cs typeface="Calibri"/>
              </a:rPr>
              <a:t>and</a:t>
            </a:r>
            <a:r>
              <a:rPr spc="-25" dirty="0">
                <a:solidFill>
                  <a:srgbClr val="500050"/>
                </a:solidFill>
                <a:latin typeface="Times New Roman"/>
                <a:cs typeface="Times New Roman"/>
              </a:rPr>
              <a:t> </a:t>
            </a:r>
            <a:r>
              <a:rPr spc="-10" dirty="0">
                <a:solidFill>
                  <a:srgbClr val="500050"/>
                </a:solidFill>
                <a:latin typeface="Calibri"/>
                <a:cs typeface="Calibri"/>
              </a:rPr>
              <a:t>en</a:t>
            </a:r>
            <a:r>
              <a:rPr spc="-20" dirty="0">
                <a:solidFill>
                  <a:srgbClr val="500050"/>
                </a:solidFill>
                <a:latin typeface="Calibri"/>
                <a:cs typeface="Calibri"/>
              </a:rPr>
              <a:t>um</a:t>
            </a:r>
            <a:r>
              <a:rPr spc="-5"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es</a:t>
            </a:r>
            <a:r>
              <a:rPr spc="-35" dirty="0">
                <a:solidFill>
                  <a:srgbClr val="500050"/>
                </a:solidFill>
                <a:latin typeface="Times New Roman"/>
                <a:cs typeface="Times New Roman"/>
              </a:rPr>
              <a:t> </a:t>
            </a:r>
            <a:r>
              <a:rPr spc="-10" dirty="0">
                <a:solidFill>
                  <a:srgbClr val="500050"/>
                </a:solidFill>
                <a:latin typeface="Calibri"/>
                <a:cs typeface="Calibri"/>
              </a:rPr>
              <a:t>the</a:t>
            </a:r>
            <a:r>
              <a:rPr spc="-40" dirty="0">
                <a:solidFill>
                  <a:srgbClr val="500050"/>
                </a:solidFill>
                <a:latin typeface="Times New Roman"/>
                <a:cs typeface="Times New Roman"/>
              </a:rPr>
              <a:t> </a:t>
            </a:r>
            <a:r>
              <a:rPr spc="-5" dirty="0">
                <a:solidFill>
                  <a:srgbClr val="500050"/>
                </a:solidFill>
                <a:latin typeface="Calibri"/>
                <a:cs typeface="Calibri"/>
              </a:rPr>
              <a:t>in</a:t>
            </a:r>
            <a:r>
              <a:rPr dirty="0">
                <a:solidFill>
                  <a:srgbClr val="500050"/>
                </a:solidFill>
                <a:latin typeface="Calibri"/>
                <a:cs typeface="Calibri"/>
              </a:rPr>
              <a:t>n</a:t>
            </a:r>
            <a:r>
              <a:rPr spc="-10" dirty="0">
                <a:solidFill>
                  <a:srgbClr val="500050"/>
                </a:solidFill>
                <a:latin typeface="Calibri"/>
                <a:cs typeface="Calibri"/>
              </a:rPr>
              <a:t>er</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endParaRPr>
              <a:latin typeface="Calibri"/>
              <a:cs typeface="Calibri"/>
            </a:endParaRPr>
          </a:p>
        </p:txBody>
      </p:sp>
      <p:sp>
        <p:nvSpPr>
          <p:cNvPr id="5" name="object 5"/>
          <p:cNvSpPr>
            <a:spLocks noChangeArrowheads="1"/>
          </p:cNvSpPr>
          <p:nvPr/>
        </p:nvSpPr>
        <p:spPr bwMode="auto">
          <a:xfrm>
            <a:off x="727075" y="2392363"/>
            <a:ext cx="6372225" cy="1247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6969125" y="2136776"/>
            <a:ext cx="2571750" cy="1371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ChangeArrowheads="1"/>
          </p:cNvSpPr>
          <p:nvPr/>
        </p:nvSpPr>
        <p:spPr bwMode="auto">
          <a:xfrm>
            <a:off x="539750" y="4784726"/>
            <a:ext cx="8724900" cy="12573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8" name="object 8"/>
          <p:cNvSpPr>
            <a:spLocks noGrp="1"/>
          </p:cNvSpPr>
          <p:nvPr/>
        </p:nvSpPr>
        <p:spPr>
          <a:xfrm>
            <a:off x="9267825"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236AD372-8FCB-436D-8A3B-ADC283F5F8E4}" type="slidenum">
              <a:rPr/>
              <a:pPr marL="25400">
                <a:defRPr/>
              </a:pPr>
              <a:t>55</a:t>
            </a:fld>
            <a:endParaRPr/>
          </a:p>
        </p:txBody>
      </p:sp>
    </p:spTree>
    <p:extLst>
      <p:ext uri="{BB962C8B-B14F-4D97-AF65-F5344CB8AC3E}">
        <p14:creationId xmlns:p14="http://schemas.microsoft.com/office/powerpoint/2010/main" val="52764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5BF05159-CE42-400B-B341-A3737CD3DD90}" type="slidenum">
              <a:rPr/>
              <a:pPr marL="25400">
                <a:defRPr/>
              </a:pPr>
              <a:t>56</a:t>
            </a:fld>
            <a:endParaRPr/>
          </a:p>
        </p:txBody>
      </p:sp>
      <p:sp>
        <p:nvSpPr>
          <p:cNvPr id="4" name="object 3"/>
          <p:cNvSpPr txBox="1"/>
          <p:nvPr/>
        </p:nvSpPr>
        <p:spPr>
          <a:xfrm>
            <a:off x="832643" y="1628776"/>
            <a:ext cx="8048625" cy="34925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Set</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Thoses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used</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perform</a:t>
            </a:r>
            <a:r>
              <a:rPr lang="en-US">
                <a:solidFill>
                  <a:srgbClr val="500050"/>
                </a:solidFill>
                <a:latin typeface="Times New Roman" pitchFamily="18" charset="0"/>
                <a:cs typeface="Times New Roman" pitchFamily="18" charset="0"/>
              </a:rPr>
              <a:t> </a:t>
            </a:r>
            <a:r>
              <a:rPr lang="en-US">
                <a:solidFill>
                  <a:srgbClr val="500050"/>
                </a:solidFill>
                <a:cs typeface="Calibri" charset="0"/>
              </a:rPr>
              <a:t>mathematical</a:t>
            </a:r>
            <a:r>
              <a:rPr lang="en-US">
                <a:solidFill>
                  <a:srgbClr val="500050"/>
                </a:solidFill>
                <a:latin typeface="Times New Roman" pitchFamily="18" charset="0"/>
                <a:cs typeface="Times New Roman" pitchFamily="18" charset="0"/>
              </a:rPr>
              <a:t> </a:t>
            </a:r>
            <a:r>
              <a:rPr lang="en-US">
                <a:solidFill>
                  <a:srgbClr val="500050"/>
                </a:solidFill>
                <a:cs typeface="Calibri" charset="0"/>
              </a:rPr>
              <a:t>set-type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operations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Distinct()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Removes</a:t>
            </a:r>
            <a:r>
              <a:rPr lang="en-US">
                <a:solidFill>
                  <a:srgbClr val="500050"/>
                </a:solidFill>
                <a:latin typeface="Times New Roman" pitchFamily="18" charset="0"/>
                <a:cs typeface="Times New Roman" pitchFamily="18" charset="0"/>
              </a:rPr>
              <a:t> </a:t>
            </a:r>
            <a:r>
              <a:rPr lang="en-US">
                <a:solidFill>
                  <a:srgbClr val="500050"/>
                </a:solidFill>
                <a:cs typeface="Calibri" charset="0"/>
              </a:rPr>
              <a:t>duplicates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Union()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input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second</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first</a:t>
            </a:r>
            <a:r>
              <a:rPr lang="en-US">
                <a:solidFill>
                  <a:srgbClr val="500050"/>
                </a:solidFill>
                <a:latin typeface="Times New Roman" pitchFamily="18" charset="0"/>
                <a:cs typeface="Times New Roman" pitchFamily="18" charset="0"/>
              </a:rPr>
              <a:t> </a:t>
            </a:r>
            <a:r>
              <a:rPr lang="en-US">
                <a:solidFill>
                  <a:srgbClr val="500050"/>
                </a:solidFill>
                <a:cs typeface="Calibri" charset="0"/>
              </a:rPr>
              <a:t>one</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Intersect()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both</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sequences</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Except()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2</a:t>
            </a:r>
            <a:r>
              <a:rPr lang="en-US" baseline="25000">
                <a:solidFill>
                  <a:srgbClr val="500050"/>
                </a:solidFill>
                <a:cs typeface="Calibri" charset="0"/>
              </a:rPr>
              <a:t>nd</a:t>
            </a:r>
            <a:r>
              <a:rPr lang="en-US" baseline="25000">
                <a:solidFill>
                  <a:srgbClr val="500050"/>
                </a:solidFill>
                <a:latin typeface="Times New Roman" pitchFamily="18" charset="0"/>
                <a:cs typeface="Times New Roman" pitchFamily="18" charset="0"/>
              </a:rPr>
              <a:t> </a:t>
            </a:r>
            <a:r>
              <a:rPr lang="en-US">
                <a:solidFill>
                  <a:srgbClr val="500050"/>
                </a:solidFill>
                <a:cs typeface="Calibri" charset="0"/>
              </a:rPr>
              <a:t>one</a:t>
            </a:r>
            <a:endParaRPr lang="en-US">
              <a:cs typeface="Calibri" charset="0"/>
            </a:endParaRPr>
          </a:p>
        </p:txBody>
      </p:sp>
    </p:spTree>
    <p:extLst>
      <p:ext uri="{BB962C8B-B14F-4D97-AF65-F5344CB8AC3E}">
        <p14:creationId xmlns:p14="http://schemas.microsoft.com/office/powerpoint/2010/main" val="540014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908C55DA-B182-4D53-A41A-07D697EAE67E}" type="slidenum">
              <a:rPr/>
              <a:pPr marL="25400">
                <a:defRPr/>
              </a:pPr>
              <a:t>57</a:t>
            </a:fld>
            <a:endParaRPr/>
          </a:p>
        </p:txBody>
      </p:sp>
      <p:sp>
        <p:nvSpPr>
          <p:cNvPr id="4" name="object 3"/>
          <p:cNvSpPr txBox="1"/>
          <p:nvPr/>
        </p:nvSpPr>
        <p:spPr>
          <a:xfrm>
            <a:off x="832643" y="1641476"/>
            <a:ext cx="8061325" cy="36449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Conversion</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Cast()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OfType()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425"/>
              </a:spcBef>
            </a:pP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OfType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target</a:t>
            </a:r>
            <a:r>
              <a:rPr lang="en-US">
                <a:solidFill>
                  <a:srgbClr val="500050"/>
                </a:solidFill>
                <a:latin typeface="Times New Roman" pitchFamily="18" charset="0"/>
                <a:cs typeface="Times New Roman" pitchFamily="18" charset="0"/>
              </a:rPr>
              <a:t> </a:t>
            </a:r>
            <a:r>
              <a:rPr lang="en-US">
                <a:solidFill>
                  <a:srgbClr val="500050"/>
                </a:solidFill>
                <a:cs typeface="Calibri" charset="0"/>
              </a:rPr>
              <a:t>non-generic</a:t>
            </a:r>
            <a:r>
              <a:rPr lang="en-US">
                <a:solidFill>
                  <a:srgbClr val="500050"/>
                </a:solidFill>
                <a:latin typeface="Times New Roman" pitchFamily="18" charset="0"/>
                <a:cs typeface="Times New Roman" pitchFamily="18" charset="0"/>
              </a:rPr>
              <a:t>  </a:t>
            </a:r>
            <a:r>
              <a:rPr lang="en-US">
                <a:solidFill>
                  <a:srgbClr val="500050"/>
                </a:solidFill>
                <a:cs typeface="Calibri" charset="0"/>
              </a:rPr>
              <a:t>Ienumerable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interface,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order</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open</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functionnalities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legacy</a:t>
            </a:r>
            <a:r>
              <a:rPr lang="en-US">
                <a:solidFill>
                  <a:srgbClr val="500050"/>
                </a:solidFill>
                <a:latin typeface="Times New Roman" pitchFamily="18" charset="0"/>
                <a:cs typeface="Times New Roman" pitchFamily="18" charset="0"/>
              </a:rPr>
              <a:t> </a:t>
            </a:r>
            <a:r>
              <a:rPr lang="en-US">
                <a:solidFill>
                  <a:srgbClr val="500050"/>
                </a:solidFill>
                <a:cs typeface="Calibri" charset="0"/>
              </a:rPr>
              <a:t>collections.</a:t>
            </a:r>
            <a:endParaRPr lang="en-US">
              <a:cs typeface="Calibri" charset="0"/>
            </a:endParaRPr>
          </a:p>
          <a:p>
            <a:pPr>
              <a:spcBef>
                <a:spcPts val="438"/>
              </a:spcBef>
            </a:pP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throw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exception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if</a:t>
            </a:r>
            <a:r>
              <a:rPr lang="en-US">
                <a:solidFill>
                  <a:srgbClr val="500050"/>
                </a:solidFill>
                <a:latin typeface="Times New Roman" pitchFamily="18" charset="0"/>
                <a:cs typeface="Times New Roman" pitchFamily="18" charset="0"/>
              </a:rPr>
              <a:t> </a:t>
            </a:r>
            <a:r>
              <a:rPr lang="en-US">
                <a:solidFill>
                  <a:srgbClr val="500050"/>
                </a:solidFill>
                <a:cs typeface="Calibri" charset="0"/>
              </a:rPr>
              <a:t>it</a:t>
            </a:r>
            <a:r>
              <a:rPr lang="en-US">
                <a:solidFill>
                  <a:srgbClr val="500050"/>
                </a:solidFill>
                <a:latin typeface="Times New Roman" pitchFamily="18" charset="0"/>
                <a:cs typeface="Times New Roman" pitchFamily="18" charset="0"/>
              </a:rPr>
              <a:t> </a:t>
            </a:r>
            <a:r>
              <a:rPr lang="en-US">
                <a:solidFill>
                  <a:srgbClr val="500050"/>
                </a:solidFill>
                <a:cs typeface="Calibri" charset="0"/>
              </a:rPr>
              <a:t>cannot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while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simply</a:t>
            </a:r>
            <a:r>
              <a:rPr lang="en-US">
                <a:solidFill>
                  <a:srgbClr val="500050"/>
                </a:solidFill>
                <a:latin typeface="Times New Roman" pitchFamily="18" charset="0"/>
                <a:cs typeface="Times New Roman" pitchFamily="18" charset="0"/>
              </a:rPr>
              <a:t> </a:t>
            </a:r>
            <a:r>
              <a:rPr lang="en-US">
                <a:solidFill>
                  <a:srgbClr val="500050"/>
                </a:solidFill>
                <a:cs typeface="Calibri" charset="0"/>
              </a:rPr>
              <a:t>ignore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uncastable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endParaRPr lang="en-US">
              <a:cs typeface="Calibri" charset="0"/>
            </a:endParaRPr>
          </a:p>
          <a:p>
            <a:pPr>
              <a:spcBef>
                <a:spcPts val="38"/>
              </a:spcBef>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AsEnumrable()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438"/>
              </a:spcBef>
            </a:pP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into</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normal</a:t>
            </a:r>
            <a:r>
              <a:rPr lang="en-US">
                <a:solidFill>
                  <a:srgbClr val="500050"/>
                </a:solidFill>
                <a:latin typeface="Times New Roman" pitchFamily="18" charset="0"/>
                <a:cs typeface="Times New Roman" pitchFamily="18" charset="0"/>
              </a:rPr>
              <a:t> </a:t>
            </a:r>
            <a:r>
              <a:rPr lang="en-US">
                <a:solidFill>
                  <a:srgbClr val="500050"/>
                </a:solidFill>
                <a:cs typeface="Calibri" charset="0"/>
              </a:rPr>
              <a:t>IEnumerable&lt;T&gt;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order</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a:t>
            </a:r>
            <a:r>
              <a:rPr lang="en-US">
                <a:solidFill>
                  <a:srgbClr val="500050"/>
                </a:solidFill>
                <a:latin typeface="Times New Roman" pitchFamily="18" charset="0"/>
                <a:cs typeface="Times New Roman" pitchFamily="18" charset="0"/>
              </a:rPr>
              <a:t> </a:t>
            </a:r>
            <a:r>
              <a:rPr lang="en-US">
                <a:solidFill>
                  <a:srgbClr val="500050"/>
                </a:solidFill>
                <a:cs typeface="Calibri" charset="0"/>
              </a:rPr>
              <a:t>standard</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For</a:t>
            </a:r>
            <a:r>
              <a:rPr lang="en-US">
                <a:solidFill>
                  <a:srgbClr val="500050"/>
                </a:solidFill>
                <a:latin typeface="Times New Roman" pitchFamily="18" charset="0"/>
                <a:cs typeface="Times New Roman" pitchFamily="18" charset="0"/>
              </a:rPr>
              <a:t> </a:t>
            </a:r>
            <a:r>
              <a:rPr lang="en-US">
                <a:solidFill>
                  <a:srgbClr val="500050"/>
                </a:solidFill>
                <a:cs typeface="Calibri" charset="0"/>
              </a:rPr>
              <a:t>example,</a:t>
            </a:r>
            <a:r>
              <a:rPr lang="en-US">
                <a:solidFill>
                  <a:srgbClr val="500050"/>
                </a:solidFill>
                <a:latin typeface="Times New Roman" pitchFamily="18" charset="0"/>
                <a:cs typeface="Times New Roman" pitchFamily="18" charset="0"/>
              </a:rPr>
              <a:t> </a:t>
            </a:r>
            <a:r>
              <a:rPr lang="en-US">
                <a:solidFill>
                  <a:srgbClr val="500050"/>
                </a:solidFill>
                <a:cs typeface="Calibri" charset="0"/>
              </a:rPr>
              <a:t>Select()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SQL</a:t>
            </a:r>
            <a:r>
              <a:rPr lang="en-US">
                <a:solidFill>
                  <a:srgbClr val="500050"/>
                </a:solidFill>
                <a:latin typeface="Times New Roman" pitchFamily="18" charset="0"/>
                <a:cs typeface="Times New Roman" pitchFamily="18" charset="0"/>
              </a:rPr>
              <a:t> </a:t>
            </a:r>
            <a:r>
              <a:rPr lang="en-US">
                <a:solidFill>
                  <a:srgbClr val="500050"/>
                </a:solidFill>
                <a:cs typeface="Calibri" charset="0"/>
              </a:rPr>
              <a:t>returns</a:t>
            </a:r>
            <a:r>
              <a:rPr lang="en-US">
                <a:solidFill>
                  <a:srgbClr val="500050"/>
                </a:solidFill>
                <a:latin typeface="Times New Roman" pitchFamily="18" charset="0"/>
                <a:cs typeface="Times New Roman" pitchFamily="18" charset="0"/>
              </a:rPr>
              <a:t> </a:t>
            </a:r>
            <a:r>
              <a:rPr lang="en-US">
                <a:solidFill>
                  <a:srgbClr val="500050"/>
                </a:solidFill>
                <a:cs typeface="Calibri" charset="0"/>
              </a:rPr>
              <a:t>IQueryable&lt;T&gt;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doŶ͛t implement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Reverse()</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a:t>
            </a:r>
            <a:endParaRPr lang="en-US">
              <a:cs typeface="Calibri" charset="0"/>
            </a:endParaRPr>
          </a:p>
        </p:txBody>
      </p:sp>
    </p:spTree>
    <p:extLst>
      <p:ext uri="{BB962C8B-B14F-4D97-AF65-F5344CB8AC3E}">
        <p14:creationId xmlns:p14="http://schemas.microsoft.com/office/powerpoint/2010/main" val="732495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4A1FEC3E-1F24-43BF-98AB-96A7C8A0DC4E}" type="slidenum">
              <a:rPr/>
              <a:pPr marL="25400">
                <a:defRPr/>
              </a:pPr>
              <a:t>58</a:t>
            </a:fld>
            <a:endParaRPr/>
          </a:p>
        </p:txBody>
      </p:sp>
      <p:sp>
        <p:nvSpPr>
          <p:cNvPr id="4" name="object 3"/>
          <p:cNvSpPr txBox="1"/>
          <p:nvPr/>
        </p:nvSpPr>
        <p:spPr>
          <a:xfrm>
            <a:off x="832643" y="1628776"/>
            <a:ext cx="7407275" cy="25590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Element</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DefaultIfEmpty()</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This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default</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if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output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empty.</a:t>
            </a:r>
            <a:endParaRPr lang="en-US">
              <a:cs typeface="Calibri" charset="0"/>
            </a:endParaRPr>
          </a:p>
          <a:p>
            <a:endParaRPr lang="en-US" sz="2200">
              <a:latin typeface="Times New Roman" pitchFamily="18" charset="0"/>
              <a:cs typeface="Times New Roman" pitchFamily="18" charset="0"/>
            </a:endParaRPr>
          </a:p>
          <a:p>
            <a:pPr>
              <a:lnSpc>
                <a:spcPct val="120000"/>
              </a:lnSpc>
            </a:pPr>
            <a:r>
              <a:rPr lang="en-US">
                <a:solidFill>
                  <a:srgbClr val="500050"/>
                </a:solidFill>
                <a:cs typeface="Calibri" charset="0"/>
              </a:rPr>
              <a:t>Basically,</a:t>
            </a:r>
            <a:r>
              <a:rPr lang="en-US">
                <a:solidFill>
                  <a:srgbClr val="500050"/>
                </a:solidFill>
                <a:latin typeface="Times New Roman" pitchFamily="18" charset="0"/>
                <a:cs typeface="Times New Roman" pitchFamily="18" charset="0"/>
              </a:rPr>
              <a:t> </a:t>
            </a:r>
            <a:r>
              <a:rPr lang="en-US">
                <a:solidFill>
                  <a:srgbClr val="500050"/>
                </a:solidFill>
                <a:cs typeface="Calibri" charset="0"/>
              </a:rPr>
              <a:t>it</a:t>
            </a:r>
            <a:r>
              <a:rPr lang="en-US">
                <a:solidFill>
                  <a:srgbClr val="500050"/>
                </a:solidFill>
                <a:latin typeface="Times New Roman" pitchFamily="18" charset="0"/>
                <a:cs typeface="Times New Roman" pitchFamily="18" charset="0"/>
              </a:rPr>
              <a:t> </a:t>
            </a:r>
            <a:r>
              <a:rPr lang="en-US">
                <a:solidFill>
                  <a:srgbClr val="500050"/>
                </a:solidFill>
                <a:cs typeface="Calibri" charset="0"/>
              </a:rPr>
              <a:t>avoids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System.InvalidOperationException: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contains</a:t>
            </a:r>
            <a:r>
              <a:rPr lang="en-US">
                <a:solidFill>
                  <a:srgbClr val="500050"/>
                </a:solidFill>
                <a:latin typeface="Times New Roman" pitchFamily="18" charset="0"/>
                <a:cs typeface="Times New Roman" pitchFamily="18" charset="0"/>
              </a:rPr>
              <a:t> </a:t>
            </a:r>
            <a:r>
              <a:rPr lang="en-US">
                <a:solidFill>
                  <a:srgbClr val="500050"/>
                </a:solidFill>
                <a:cs typeface="Calibri" charset="0"/>
              </a:rPr>
              <a:t>no</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endParaRPr lang="en-US">
              <a:cs typeface="Calibri" charset="0"/>
            </a:endParaRPr>
          </a:p>
        </p:txBody>
      </p:sp>
    </p:spTree>
    <p:extLst>
      <p:ext uri="{BB962C8B-B14F-4D97-AF65-F5344CB8AC3E}">
        <p14:creationId xmlns:p14="http://schemas.microsoft.com/office/powerpoint/2010/main" val="404428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35850FCF-B6E6-4237-84E6-FF403CC2A3AE}" type="slidenum">
              <a:rPr/>
              <a:pPr marL="25400">
                <a:defRPr/>
              </a:pPr>
              <a:t>59</a:t>
            </a:fld>
            <a:endParaRPr/>
          </a:p>
        </p:txBody>
      </p:sp>
      <p:sp>
        <p:nvSpPr>
          <p:cNvPr id="4" name="object 3"/>
          <p:cNvSpPr txBox="1"/>
          <p:nvPr/>
        </p:nvSpPr>
        <p:spPr>
          <a:xfrm>
            <a:off x="832643" y="1641476"/>
            <a:ext cx="7820025" cy="3149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Generation</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Range()</a:t>
            </a:r>
            <a:endParaRPr lang="en-US">
              <a:cs typeface="Calibri" charset="0"/>
            </a:endParaRPr>
          </a:p>
          <a:p>
            <a:pPr>
              <a:spcBef>
                <a:spcPts val="425"/>
              </a:spcBef>
            </a:pPr>
            <a:r>
              <a:rPr lang="en-US">
                <a:solidFill>
                  <a:srgbClr val="500050"/>
                </a:solidFill>
                <a:cs typeface="Calibri" charset="0"/>
              </a:rPr>
              <a:t>Static</a:t>
            </a:r>
            <a:r>
              <a:rPr lang="en-US">
                <a:solidFill>
                  <a:srgbClr val="500050"/>
                </a:solidFill>
                <a:latin typeface="Times New Roman" pitchFamily="18" charset="0"/>
                <a:cs typeface="Times New Roman" pitchFamily="18" charset="0"/>
              </a:rPr>
              <a:t> </a:t>
            </a:r>
            <a:r>
              <a:rPr lang="en-US">
                <a:solidFill>
                  <a:srgbClr val="500050"/>
                </a:solidFill>
                <a:cs typeface="Calibri" charset="0"/>
              </a:rPr>
              <a:t>method</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integers,</a:t>
            </a:r>
            <a:endParaRPr lang="en-US">
              <a:cs typeface="Calibri" charset="0"/>
            </a:endParaRPr>
          </a:p>
          <a:p>
            <a:pPr>
              <a:spcBef>
                <a:spcPts val="38"/>
              </a:spcBef>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Repeat()</a:t>
            </a:r>
            <a:endParaRPr lang="en-US">
              <a:cs typeface="Calibri" charset="0"/>
            </a:endParaRPr>
          </a:p>
          <a:p>
            <a:pPr>
              <a:spcBef>
                <a:spcPts val="438"/>
              </a:spcBef>
            </a:pPr>
            <a:r>
              <a:rPr lang="en-US">
                <a:solidFill>
                  <a:srgbClr val="500050"/>
                </a:solidFill>
                <a:cs typeface="Calibri" charset="0"/>
              </a:rPr>
              <a:t>Its</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same</a:t>
            </a:r>
            <a:r>
              <a:rPr lang="en-US">
                <a:solidFill>
                  <a:srgbClr val="500050"/>
                </a:solidFill>
                <a:latin typeface="Times New Roman" pitchFamily="18" charset="0"/>
                <a:cs typeface="Times New Roman" pitchFamily="18" charset="0"/>
              </a:rPr>
              <a:t> </a:t>
            </a:r>
            <a:r>
              <a:rPr lang="en-US">
                <a:solidFill>
                  <a:srgbClr val="500050"/>
                </a:solidFill>
                <a:cs typeface="Calibri" charset="0"/>
              </a:rPr>
              <a:t>specified</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endParaRPr lang="en-US">
              <a:cs typeface="Calibri" charset="0"/>
            </a:endParaRPr>
          </a:p>
          <a:p>
            <a:pPr>
              <a:spcBef>
                <a:spcPts val="38"/>
              </a:spcBef>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Empty()</a:t>
            </a:r>
            <a:endParaRPr lang="en-US">
              <a:cs typeface="Calibri" charset="0"/>
            </a:endParaRPr>
          </a:p>
          <a:p>
            <a:pPr>
              <a:spcBef>
                <a:spcPts val="438"/>
              </a:spcBef>
            </a:pPr>
            <a:r>
              <a:rPr lang="en-US">
                <a:solidFill>
                  <a:srgbClr val="500050"/>
                </a:solidFill>
                <a:cs typeface="Calibri" charset="0"/>
              </a:rPr>
              <a:t>Static</a:t>
            </a:r>
            <a:r>
              <a:rPr lang="en-US">
                <a:solidFill>
                  <a:srgbClr val="500050"/>
                </a:solidFill>
                <a:latin typeface="Times New Roman" pitchFamily="18" charset="0"/>
                <a:cs typeface="Times New Roman" pitchFamily="18" charset="0"/>
              </a:rPr>
              <a:t> </a:t>
            </a:r>
            <a:r>
              <a:rPr lang="en-US">
                <a:solidFill>
                  <a:srgbClr val="500050"/>
                </a:solidFill>
                <a:cs typeface="Calibri" charset="0"/>
              </a:rPr>
              <a:t>method</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empty</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requested</a:t>
            </a:r>
            <a:r>
              <a:rPr lang="en-US">
                <a:solidFill>
                  <a:srgbClr val="500050"/>
                </a:solidFill>
                <a:latin typeface="Times New Roman" pitchFamily="18" charset="0"/>
                <a:cs typeface="Times New Roman" pitchFamily="18" charset="0"/>
              </a:rPr>
              <a:t> </a:t>
            </a:r>
            <a:r>
              <a:rPr lang="en-US">
                <a:solidFill>
                  <a:srgbClr val="500050"/>
                </a:solidFill>
                <a:cs typeface="Calibri" charset="0"/>
              </a:rPr>
              <a:t>type</a:t>
            </a:r>
            <a:endParaRPr lang="en-US">
              <a:cs typeface="Calibri" charset="0"/>
            </a:endParaRPr>
          </a:p>
        </p:txBody>
      </p:sp>
    </p:spTree>
    <p:extLst>
      <p:ext uri="{BB962C8B-B14F-4D97-AF65-F5344CB8AC3E}">
        <p14:creationId xmlns:p14="http://schemas.microsoft.com/office/powerpoint/2010/main" val="29401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3312" y="2028038"/>
            <a:ext cx="7874000" cy="42037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encapsulate</a:t>
            </a:r>
            <a:r>
              <a:rPr lang="en-US" sz="2400">
                <a:latin typeface="Times New Roman" pitchFamily="18" charset="0"/>
                <a:cs typeface="Times New Roman" pitchFamily="18" charset="0"/>
              </a:rPr>
              <a:t> </a:t>
            </a:r>
            <a:r>
              <a:rPr lang="en-US" sz="2400">
                <a:latin typeface="Arial" charset="0"/>
              </a:rPr>
              <a:t>operations</a:t>
            </a:r>
            <a:r>
              <a:rPr lang="en-US" sz="2400">
                <a:latin typeface="Times New Roman" pitchFamily="18" charset="0"/>
                <a:cs typeface="Times New Roman" pitchFamily="18" charset="0"/>
              </a:rPr>
              <a:t> </a:t>
            </a:r>
            <a:r>
              <a:rPr lang="en-US" sz="2400">
                <a:latin typeface="Arial" charset="0"/>
              </a:rPr>
              <a:t>that</a:t>
            </a:r>
            <a:r>
              <a:rPr lang="en-US" sz="2400">
                <a:latin typeface="Times New Roman" pitchFamily="18" charset="0"/>
                <a:cs typeface="Times New Roman" pitchFamily="18" charset="0"/>
              </a:rPr>
              <a:t> </a:t>
            </a:r>
            <a:r>
              <a:rPr lang="en-US" sz="2400">
                <a:latin typeface="Arial" charset="0"/>
              </a:rPr>
              <a:t>are</a:t>
            </a:r>
            <a:r>
              <a:rPr lang="en-US" sz="2400">
                <a:latin typeface="Times New Roman" pitchFamily="18" charset="0"/>
                <a:cs typeface="Times New Roman" pitchFamily="18" charset="0"/>
              </a:rPr>
              <a:t> </a:t>
            </a:r>
            <a:r>
              <a:rPr lang="en-US" sz="2400">
                <a:latin typeface="Arial" charset="0"/>
              </a:rPr>
              <a:t>not</a:t>
            </a:r>
          </a:p>
          <a:p>
            <a:pPr algn="ctr"/>
            <a:r>
              <a:rPr lang="en-US" sz="2400">
                <a:latin typeface="Arial" charset="0"/>
              </a:rPr>
              <a:t>specific</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a</a:t>
            </a:r>
            <a:r>
              <a:rPr lang="en-US" sz="2400">
                <a:latin typeface="Times New Roman" pitchFamily="18" charset="0"/>
                <a:cs typeface="Times New Roman" pitchFamily="18" charset="0"/>
              </a:rPr>
              <a:t> </a:t>
            </a:r>
            <a:r>
              <a:rPr lang="en-US" sz="2400">
                <a:latin typeface="Arial" charset="0"/>
              </a:rPr>
              <a:t>particular</a:t>
            </a:r>
            <a:r>
              <a:rPr lang="en-US" sz="2400">
                <a:latin typeface="Times New Roman" pitchFamily="18" charset="0"/>
                <a:cs typeface="Times New Roman" pitchFamily="18" charset="0"/>
              </a:rPr>
              <a:t> </a:t>
            </a:r>
            <a:r>
              <a:rPr lang="en-US" sz="2400">
                <a:latin typeface="Arial" charset="0"/>
              </a:rPr>
              <a:t>data</a:t>
            </a:r>
            <a:r>
              <a:rPr lang="en-US" sz="2400">
                <a:latin typeface="Times New Roman" pitchFamily="18" charset="0"/>
                <a:cs typeface="Times New Roman" pitchFamily="18" charset="0"/>
              </a:rPr>
              <a:t> </a:t>
            </a:r>
            <a:r>
              <a:rPr lang="en-US" sz="2400">
                <a:latin typeface="Arial" charset="0"/>
              </a:rPr>
              <a:t>type.</a:t>
            </a:r>
          </a:p>
          <a:p>
            <a:pPr>
              <a:spcBef>
                <a:spcPts val="600"/>
              </a:spcBef>
              <a:buClr>
                <a:srgbClr val="D24716"/>
              </a:buClr>
              <a:buSzPct val="85000"/>
              <a:buFont typeface="Wingdings 2" pitchFamily="18" charset="2"/>
              <a:buChar char=""/>
            </a:pPr>
            <a:r>
              <a:rPr lang="en-US" sz="2400">
                <a:latin typeface="Arial" charset="0"/>
              </a:rPr>
              <a:t>The</a:t>
            </a:r>
            <a:r>
              <a:rPr lang="en-US" sz="2400">
                <a:latin typeface="Times New Roman" pitchFamily="18" charset="0"/>
                <a:cs typeface="Times New Roman" pitchFamily="18" charset="0"/>
              </a:rPr>
              <a:t> </a:t>
            </a:r>
            <a:r>
              <a:rPr lang="en-US" sz="2400">
                <a:latin typeface="Arial" charset="0"/>
              </a:rPr>
              <a:t>most</a:t>
            </a:r>
            <a:r>
              <a:rPr lang="en-US" sz="2400">
                <a:latin typeface="Times New Roman" pitchFamily="18" charset="0"/>
                <a:cs typeface="Times New Roman" pitchFamily="18" charset="0"/>
              </a:rPr>
              <a:t> </a:t>
            </a:r>
            <a:r>
              <a:rPr lang="en-US" sz="2400">
                <a:latin typeface="Arial" charset="0"/>
              </a:rPr>
              <a:t>common</a:t>
            </a:r>
            <a:r>
              <a:rPr lang="en-US" sz="2400">
                <a:latin typeface="Times New Roman" pitchFamily="18" charset="0"/>
                <a:cs typeface="Times New Roman" pitchFamily="18" charset="0"/>
              </a:rPr>
              <a:t> </a:t>
            </a:r>
            <a:r>
              <a:rPr lang="en-US" sz="2400">
                <a:latin typeface="Arial" charset="0"/>
              </a:rPr>
              <a:t>use</a:t>
            </a:r>
            <a:r>
              <a:rPr lang="en-US" sz="2400">
                <a:latin typeface="Times New Roman" pitchFamily="18" charset="0"/>
                <a:cs typeface="Times New Roman" pitchFamily="18" charset="0"/>
              </a:rPr>
              <a:t> </a:t>
            </a:r>
            <a:r>
              <a:rPr lang="en-US" sz="2400">
                <a:latin typeface="Arial" charset="0"/>
              </a:rPr>
              <a:t>for</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is</a:t>
            </a:r>
            <a:r>
              <a:rPr lang="en-US" sz="2400">
                <a:latin typeface="Times New Roman" pitchFamily="18" charset="0"/>
                <a:cs typeface="Times New Roman" pitchFamily="18" charset="0"/>
              </a:rPr>
              <a:t> </a:t>
            </a:r>
            <a:r>
              <a:rPr lang="en-US" sz="2400">
                <a:latin typeface="Arial" charset="0"/>
              </a:rPr>
              <a:t>with</a:t>
            </a:r>
            <a:r>
              <a:rPr lang="en-US" sz="2400">
                <a:latin typeface="Times New Roman" pitchFamily="18" charset="0"/>
                <a:cs typeface="Times New Roman" pitchFamily="18" charset="0"/>
              </a:rPr>
              <a:t> </a:t>
            </a:r>
            <a:r>
              <a:rPr lang="en-US" sz="2400">
                <a:latin typeface="Arial" charset="0"/>
              </a:rPr>
              <a:t>collections</a:t>
            </a:r>
            <a:r>
              <a:rPr lang="en-US" sz="2400">
                <a:latin typeface="Times New Roman" pitchFamily="18" charset="0"/>
                <a:cs typeface="Times New Roman" pitchFamily="18" charset="0"/>
              </a:rPr>
              <a:t> </a:t>
            </a:r>
            <a:r>
              <a:rPr lang="en-US" sz="2400">
                <a:latin typeface="Arial" charset="0"/>
              </a:rPr>
              <a:t>like</a:t>
            </a:r>
            <a:r>
              <a:rPr lang="en-US" sz="2400">
                <a:latin typeface="Times New Roman" pitchFamily="18" charset="0"/>
                <a:cs typeface="Times New Roman" pitchFamily="18" charset="0"/>
              </a:rPr>
              <a:t> </a:t>
            </a:r>
            <a:r>
              <a:rPr lang="en-US" sz="2400">
                <a:latin typeface="Arial" charset="0"/>
              </a:rPr>
              <a:t>linked</a:t>
            </a:r>
            <a:r>
              <a:rPr lang="en-US" sz="2400">
                <a:latin typeface="Times New Roman" pitchFamily="18" charset="0"/>
                <a:cs typeface="Times New Roman" pitchFamily="18" charset="0"/>
              </a:rPr>
              <a:t> </a:t>
            </a:r>
            <a:r>
              <a:rPr lang="en-US" sz="2400">
                <a:latin typeface="Arial" charset="0"/>
              </a:rPr>
              <a:t>lists,</a:t>
            </a:r>
            <a:r>
              <a:rPr lang="en-US" sz="2400">
                <a:latin typeface="Times New Roman" pitchFamily="18" charset="0"/>
                <a:cs typeface="Times New Roman" pitchFamily="18" charset="0"/>
              </a:rPr>
              <a:t> </a:t>
            </a:r>
            <a:r>
              <a:rPr lang="en-US" sz="2400">
                <a:latin typeface="Arial" charset="0"/>
              </a:rPr>
              <a:t>hash</a:t>
            </a:r>
            <a:r>
              <a:rPr lang="en-US" sz="2400">
                <a:latin typeface="Times New Roman" pitchFamily="18" charset="0"/>
                <a:cs typeface="Times New Roman" pitchFamily="18" charset="0"/>
              </a:rPr>
              <a:t> </a:t>
            </a:r>
            <a:r>
              <a:rPr lang="en-US" sz="2400">
                <a:latin typeface="Arial" charset="0"/>
              </a:rPr>
              <a:t>tables,</a:t>
            </a:r>
            <a:r>
              <a:rPr lang="en-US" sz="2400">
                <a:latin typeface="Times New Roman" pitchFamily="18" charset="0"/>
                <a:cs typeface="Times New Roman" pitchFamily="18" charset="0"/>
              </a:rPr>
              <a:t> </a:t>
            </a:r>
            <a:r>
              <a:rPr lang="en-US" sz="2400">
                <a:latin typeface="Arial" charset="0"/>
              </a:rPr>
              <a:t>stacks,</a:t>
            </a:r>
            <a:r>
              <a:rPr lang="en-US" sz="2400">
                <a:latin typeface="Times New Roman" pitchFamily="18" charset="0"/>
                <a:cs typeface="Times New Roman" pitchFamily="18" charset="0"/>
              </a:rPr>
              <a:t> </a:t>
            </a:r>
            <a:r>
              <a:rPr lang="en-US" sz="2400">
                <a:latin typeface="Arial" charset="0"/>
              </a:rPr>
              <a:t>queues,</a:t>
            </a:r>
            <a:r>
              <a:rPr lang="en-US" sz="2400">
                <a:latin typeface="Times New Roman" pitchFamily="18" charset="0"/>
                <a:cs typeface="Times New Roman" pitchFamily="18" charset="0"/>
              </a:rPr>
              <a:t> </a:t>
            </a:r>
            <a:r>
              <a:rPr lang="en-US" sz="2400">
                <a:latin typeface="Arial" charset="0"/>
              </a:rPr>
              <a:t>trees,</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so</a:t>
            </a:r>
            <a:r>
              <a:rPr lang="en-US" sz="2400">
                <a:latin typeface="Times New Roman" pitchFamily="18" charset="0"/>
                <a:cs typeface="Times New Roman" pitchFamily="18" charset="0"/>
              </a:rPr>
              <a:t> </a:t>
            </a:r>
            <a:r>
              <a:rPr lang="en-US" sz="2400">
                <a:latin typeface="Arial" charset="0"/>
              </a:rPr>
              <a:t>on.</a:t>
            </a:r>
          </a:p>
          <a:p>
            <a:pPr>
              <a:spcBef>
                <a:spcPts val="600"/>
              </a:spcBef>
              <a:buClr>
                <a:srgbClr val="D24716"/>
              </a:buClr>
              <a:buSzPct val="85000"/>
              <a:buFont typeface="Wingdings 2" pitchFamily="18" charset="2"/>
              <a:buChar char=""/>
            </a:pPr>
            <a:r>
              <a:rPr lang="en-US" sz="2400">
                <a:latin typeface="Arial" charset="0"/>
              </a:rPr>
              <a:t>Operations</a:t>
            </a:r>
            <a:r>
              <a:rPr lang="en-US" sz="2400">
                <a:latin typeface="Times New Roman" pitchFamily="18" charset="0"/>
                <a:cs typeface="Times New Roman" pitchFamily="18" charset="0"/>
              </a:rPr>
              <a:t> </a:t>
            </a:r>
            <a:r>
              <a:rPr lang="en-US" sz="2400">
                <a:latin typeface="Arial" charset="0"/>
              </a:rPr>
              <a:t>such</a:t>
            </a:r>
            <a:r>
              <a:rPr lang="en-US" sz="2400">
                <a:latin typeface="Times New Roman" pitchFamily="18" charset="0"/>
                <a:cs typeface="Times New Roman" pitchFamily="18" charset="0"/>
              </a:rPr>
              <a:t> </a:t>
            </a:r>
            <a:r>
              <a:rPr lang="en-US" sz="2400">
                <a:latin typeface="Arial" charset="0"/>
              </a:rPr>
              <a:t>as</a:t>
            </a:r>
            <a:r>
              <a:rPr lang="en-US" sz="2400">
                <a:latin typeface="Times New Roman" pitchFamily="18" charset="0"/>
                <a:cs typeface="Times New Roman" pitchFamily="18" charset="0"/>
              </a:rPr>
              <a:t> </a:t>
            </a:r>
            <a:r>
              <a:rPr lang="en-US" sz="2400">
                <a:latin typeface="Arial" charset="0"/>
              </a:rPr>
              <a:t>adding</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removing</a:t>
            </a:r>
            <a:r>
              <a:rPr lang="en-US" sz="2400">
                <a:latin typeface="Times New Roman" pitchFamily="18" charset="0"/>
                <a:cs typeface="Times New Roman" pitchFamily="18" charset="0"/>
              </a:rPr>
              <a:t> </a:t>
            </a:r>
            <a:r>
              <a:rPr lang="en-US" sz="2400">
                <a:latin typeface="Arial" charset="0"/>
              </a:rPr>
              <a:t>items</a:t>
            </a:r>
            <a:r>
              <a:rPr lang="en-US" sz="2400">
                <a:latin typeface="Times New Roman" pitchFamily="18" charset="0"/>
                <a:cs typeface="Times New Roman" pitchFamily="18" charset="0"/>
              </a:rPr>
              <a:t> </a:t>
            </a:r>
            <a:r>
              <a:rPr lang="en-US" sz="2400">
                <a:latin typeface="Arial" charset="0"/>
              </a:rPr>
              <a:t>from</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collection</a:t>
            </a:r>
            <a:r>
              <a:rPr lang="en-US" sz="2400">
                <a:latin typeface="Times New Roman" pitchFamily="18" charset="0"/>
                <a:cs typeface="Times New Roman" pitchFamily="18" charset="0"/>
              </a:rPr>
              <a:t> </a:t>
            </a:r>
            <a:r>
              <a:rPr lang="en-US" sz="2400">
                <a:latin typeface="Arial" charset="0"/>
              </a:rPr>
              <a:t>are</a:t>
            </a:r>
            <a:r>
              <a:rPr lang="en-US" sz="2400">
                <a:latin typeface="Times New Roman" pitchFamily="18" charset="0"/>
                <a:cs typeface="Times New Roman" pitchFamily="18" charset="0"/>
              </a:rPr>
              <a:t> </a:t>
            </a:r>
            <a:r>
              <a:rPr lang="en-US" sz="2400">
                <a:latin typeface="Arial" charset="0"/>
              </a:rPr>
              <a:t>performed</a:t>
            </a:r>
            <a:r>
              <a:rPr lang="en-US" sz="2400">
                <a:latin typeface="Times New Roman" pitchFamily="18" charset="0"/>
                <a:cs typeface="Times New Roman" pitchFamily="18" charset="0"/>
              </a:rPr>
              <a:t> </a:t>
            </a:r>
            <a:r>
              <a:rPr lang="en-US" sz="2400">
                <a:latin typeface="Arial" charset="0"/>
              </a:rPr>
              <a:t>in</a:t>
            </a:r>
            <a:r>
              <a:rPr lang="en-US" sz="2400">
                <a:latin typeface="Times New Roman" pitchFamily="18" charset="0"/>
                <a:cs typeface="Times New Roman" pitchFamily="18" charset="0"/>
              </a:rPr>
              <a:t> </a:t>
            </a:r>
            <a:r>
              <a:rPr lang="en-US" sz="2400">
                <a:latin typeface="Arial" charset="0"/>
              </a:rPr>
              <a:t>basically</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same</a:t>
            </a:r>
            <a:r>
              <a:rPr lang="en-US" sz="2400">
                <a:latin typeface="Times New Roman" pitchFamily="18" charset="0"/>
                <a:cs typeface="Times New Roman" pitchFamily="18" charset="0"/>
              </a:rPr>
              <a:t> </a:t>
            </a:r>
            <a:r>
              <a:rPr lang="en-US" sz="2400">
                <a:latin typeface="Arial" charset="0"/>
              </a:rPr>
              <a:t>way</a:t>
            </a:r>
            <a:r>
              <a:rPr lang="en-US" sz="2400">
                <a:latin typeface="Times New Roman" pitchFamily="18" charset="0"/>
                <a:cs typeface="Times New Roman" pitchFamily="18" charset="0"/>
              </a:rPr>
              <a:t> </a:t>
            </a:r>
            <a:r>
              <a:rPr lang="en-US" sz="2400">
                <a:latin typeface="Arial" charset="0"/>
              </a:rPr>
              <a:t>regardless</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data</a:t>
            </a:r>
            <a:r>
              <a:rPr lang="en-US" sz="2400">
                <a:latin typeface="Times New Roman" pitchFamily="18" charset="0"/>
                <a:cs typeface="Times New Roman" pitchFamily="18" charset="0"/>
              </a:rPr>
              <a:t> </a:t>
            </a:r>
            <a:r>
              <a:rPr lang="en-US" sz="2400">
                <a:latin typeface="Arial" charset="0"/>
              </a:rPr>
              <a:t>being</a:t>
            </a:r>
            <a:r>
              <a:rPr lang="en-US" sz="2400">
                <a:latin typeface="Times New Roman" pitchFamily="18" charset="0"/>
                <a:cs typeface="Times New Roman" pitchFamily="18" charset="0"/>
              </a:rPr>
              <a:t> </a:t>
            </a:r>
            <a:r>
              <a:rPr lang="en-US" sz="2400">
                <a:latin typeface="Arial" charset="0"/>
              </a:rPr>
              <a:t>stored.</a:t>
            </a:r>
          </a:p>
          <a:p>
            <a:pPr>
              <a:spcBef>
                <a:spcPts val="588"/>
              </a:spcBef>
              <a:buClr>
                <a:srgbClr val="D24716"/>
              </a:buClr>
              <a:buSzPct val="85000"/>
              <a:buFont typeface="Wingdings 2" pitchFamily="18" charset="2"/>
              <a:buChar char=""/>
            </a:pPr>
            <a:r>
              <a:rPr lang="en-US" sz="2600">
                <a:latin typeface="Arial" charset="0"/>
              </a:rPr>
              <a:t>Syntax:</a:t>
            </a:r>
          </a:p>
          <a:p>
            <a:pPr>
              <a:spcBef>
                <a:spcPts val="413"/>
              </a:spcBef>
            </a:pPr>
            <a:r>
              <a:rPr lang="en-US" sz="2000">
                <a:latin typeface="Arial" charset="0"/>
              </a:rPr>
              <a:t>public</a:t>
            </a:r>
            <a:r>
              <a:rPr lang="en-US" sz="2000">
                <a:latin typeface="Times New Roman" pitchFamily="18" charset="0"/>
                <a:cs typeface="Times New Roman" pitchFamily="18" charset="0"/>
              </a:rPr>
              <a:t> </a:t>
            </a:r>
            <a:r>
              <a:rPr lang="en-US" sz="2000">
                <a:latin typeface="Arial" charset="0"/>
              </a:rPr>
              <a:t>class</a:t>
            </a:r>
            <a:r>
              <a:rPr lang="en-US" sz="2000">
                <a:latin typeface="Times New Roman" pitchFamily="18" charset="0"/>
                <a:cs typeface="Times New Roman" pitchFamily="18" charset="0"/>
              </a:rPr>
              <a:t> </a:t>
            </a:r>
            <a:r>
              <a:rPr lang="en-US" sz="2000">
                <a:latin typeface="Arial" charset="0"/>
              </a:rPr>
              <a:t>ClassName&lt;T&gt;</a:t>
            </a:r>
          </a:p>
          <a:p>
            <a:pPr>
              <a:lnSpc>
                <a:spcPts val="2375"/>
              </a:lnSpc>
              <a:spcBef>
                <a:spcPts val="400"/>
              </a:spcBef>
            </a:pPr>
            <a:r>
              <a:rPr lang="en-US" sz="2000">
                <a:latin typeface="Arial" charset="0"/>
              </a:rPr>
              <a:t>{//Class Members………………}</a:t>
            </a:r>
          </a:p>
        </p:txBody>
      </p:sp>
      <p:sp>
        <p:nvSpPr>
          <p:cNvPr id="3" name="object 3"/>
          <p:cNvSpPr txBox="1">
            <a:spLocks noGrp="1"/>
          </p:cNvSpPr>
          <p:nvPr/>
        </p:nvSpPr>
        <p:spPr bwMode="auto">
          <a:xfrm>
            <a:off x="1560512" y="443713"/>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a:t>
            </a:r>
            <a:r>
              <a:rPr sz="4400" spc="105" dirty="0">
                <a:latin typeface="Times New Roman"/>
                <a:cs typeface="Times New Roman"/>
              </a:rPr>
              <a:t> </a:t>
            </a:r>
            <a:r>
              <a:rPr sz="4400" spc="-5" dirty="0"/>
              <a:t>Class</a:t>
            </a:r>
            <a:endParaRPr sz="4400">
              <a:latin typeface="Times New Roman"/>
              <a:cs typeface="Times New Roman"/>
            </a:endParaRPr>
          </a:p>
        </p:txBody>
      </p:sp>
    </p:spTree>
    <p:extLst>
      <p:ext uri="{BB962C8B-B14F-4D97-AF65-F5344CB8AC3E}">
        <p14:creationId xmlns:p14="http://schemas.microsoft.com/office/powerpoint/2010/main" val="1216999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984250" y="1040606"/>
            <a:ext cx="8112125" cy="5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9756"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algn="l" eaLnBrk="1" fontAlgn="auto" hangingPunct="1">
              <a:spcBef>
                <a:spcPts val="0"/>
              </a:spcBef>
              <a:spcAft>
                <a:spcPts val="0"/>
              </a:spcAft>
              <a:defRPr/>
            </a:pPr>
            <a:r>
              <a:rPr dirty="0" smtClean="0"/>
              <a:t>Base</a:t>
            </a:r>
            <a:r>
              <a:rPr spc="-90"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a:spLocks noGrp="1"/>
          </p:cNvSpPr>
          <p:nvPr/>
        </p:nvSpPr>
        <p:spPr bwMode="auto">
          <a:xfrm>
            <a:off x="1020762" y="1791494"/>
            <a:ext cx="2036763"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l" rtl="0" eaLnBrk="0" fontAlgn="base" hangingPunct="0">
              <a:spcBef>
                <a:spcPct val="20000"/>
              </a:spcBef>
              <a:spcAft>
                <a:spcPct val="0"/>
              </a:spcAft>
              <a:defRPr sz="1600" b="1" i="0">
                <a:solidFill>
                  <a:srgbClr val="500050"/>
                </a:solidFill>
                <a:latin typeface="Calibri"/>
                <a:ea typeface="+mn-ea"/>
                <a:cs typeface="Calibri"/>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eaLnBrk="1" fontAlgn="auto" hangingPunct="1">
              <a:spcBef>
                <a:spcPts val="0"/>
              </a:spcBef>
              <a:spcAft>
                <a:spcPts val="0"/>
              </a:spcAft>
              <a:defRPr/>
            </a:pPr>
            <a:r>
              <a:rPr spc="-15" dirty="0"/>
              <a:t>Co</a:t>
            </a:r>
            <a:r>
              <a:rPr spc="-40" dirty="0"/>
              <a:t>n</a:t>
            </a:r>
            <a:r>
              <a:rPr spc="-25" dirty="0"/>
              <a:t>v</a:t>
            </a:r>
            <a:r>
              <a:rPr spc="-15" dirty="0"/>
              <a:t>e</a:t>
            </a:r>
            <a:r>
              <a:rPr spc="-40" dirty="0"/>
              <a:t>r</a:t>
            </a:r>
            <a:r>
              <a:rPr spc="-10" dirty="0"/>
              <a:t>si</a:t>
            </a:r>
            <a:r>
              <a:rPr spc="-5" dirty="0"/>
              <a:t>o</a:t>
            </a:r>
            <a:r>
              <a:rPr spc="-10" dirty="0"/>
              <a:t>n</a:t>
            </a:r>
          </a:p>
          <a:p>
            <a:pPr marL="355600" indent="-342900" eaLnBrk="1" fontAlgn="auto" hangingPunct="1">
              <a:spcBef>
                <a:spcPts val="385"/>
              </a:spcBef>
              <a:spcAft>
                <a:spcPts val="0"/>
              </a:spcAft>
              <a:buClr>
                <a:srgbClr val="500050"/>
              </a:buClr>
              <a:buFont typeface="Calibri"/>
              <a:buChar char="-"/>
              <a:tabLst>
                <a:tab pos="356235" algn="l"/>
              </a:tabLst>
              <a:defRPr/>
            </a:pPr>
            <a:r>
              <a:rPr b="0" spc="-155" dirty="0"/>
              <a:t>T</a:t>
            </a:r>
            <a:r>
              <a:rPr b="0" spc="-15" dirty="0"/>
              <a:t>oAr</a:t>
            </a:r>
            <a:r>
              <a:rPr b="0" spc="-55" dirty="0"/>
              <a:t>r</a:t>
            </a:r>
            <a:r>
              <a:rPr b="0" spc="-35" dirty="0"/>
              <a:t>a</a:t>
            </a:r>
            <a:r>
              <a:rPr b="0" spc="-10" dirty="0"/>
              <a:t>y</a:t>
            </a:r>
          </a:p>
          <a:p>
            <a:pPr marL="355600" indent="-342900" eaLnBrk="1" fontAlgn="auto" hangingPunct="1">
              <a:spcBef>
                <a:spcPts val="384"/>
              </a:spcBef>
              <a:spcAft>
                <a:spcPts val="0"/>
              </a:spcAft>
              <a:buClr>
                <a:srgbClr val="500050"/>
              </a:buClr>
              <a:buFont typeface="Calibri"/>
              <a:buChar char="-"/>
              <a:tabLst>
                <a:tab pos="356235" algn="l"/>
              </a:tabLst>
              <a:defRPr/>
            </a:pPr>
            <a:r>
              <a:rPr b="0" spc="-155" dirty="0"/>
              <a:t>T</a:t>
            </a:r>
            <a:r>
              <a:rPr b="0" spc="-15" dirty="0"/>
              <a:t>oL</a:t>
            </a:r>
            <a:r>
              <a:rPr b="0" spc="-5" dirty="0"/>
              <a:t>i</a:t>
            </a:r>
            <a:r>
              <a:rPr b="0" spc="-25" dirty="0"/>
              <a:t>s</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5" dirty="0"/>
              <a:t>T</a:t>
            </a:r>
            <a:r>
              <a:rPr b="0" spc="-15" dirty="0"/>
              <a:t>oD</a:t>
            </a:r>
            <a:r>
              <a:rPr b="0" dirty="0"/>
              <a:t>i</a:t>
            </a:r>
            <a:r>
              <a:rPr b="0" spc="-10" dirty="0"/>
              <a:t>ct</a:t>
            </a:r>
            <a:r>
              <a:rPr b="0" dirty="0"/>
              <a:t>i</a:t>
            </a:r>
            <a:r>
              <a:rPr b="0" spc="-15" dirty="0"/>
              <a:t>ona</a:t>
            </a:r>
            <a:r>
              <a:rPr b="0" dirty="0"/>
              <a:t>r</a:t>
            </a:r>
            <a:r>
              <a:rPr b="0" spc="-10" dirty="0"/>
              <a:t>y</a:t>
            </a:r>
          </a:p>
          <a:p>
            <a:pPr marL="355600" indent="-342900" eaLnBrk="1" fontAlgn="auto" hangingPunct="1">
              <a:spcBef>
                <a:spcPts val="384"/>
              </a:spcBef>
              <a:spcAft>
                <a:spcPts val="0"/>
              </a:spcAft>
              <a:buClr>
                <a:srgbClr val="500050"/>
              </a:buClr>
              <a:buFont typeface="Calibri"/>
              <a:buChar char="-"/>
              <a:tabLst>
                <a:tab pos="356235" algn="l"/>
              </a:tabLst>
              <a:defRPr/>
            </a:pPr>
            <a:r>
              <a:rPr b="0" spc="-155" dirty="0"/>
              <a:t>T</a:t>
            </a:r>
            <a:r>
              <a:rPr b="0" spc="-15" dirty="0"/>
              <a:t>oLoo</a:t>
            </a:r>
            <a:r>
              <a:rPr b="0" spc="-45" dirty="0"/>
              <a:t>k</a:t>
            </a:r>
            <a:r>
              <a:rPr b="0" spc="-15" dirty="0"/>
              <a:t>up</a:t>
            </a:r>
          </a:p>
          <a:p>
            <a:pPr marL="12700" eaLnBrk="1" fontAlgn="auto" hangingPunct="1">
              <a:spcBef>
                <a:spcPts val="384"/>
              </a:spcBef>
              <a:spcAft>
                <a:spcPts val="0"/>
              </a:spcAft>
              <a:defRPr/>
            </a:pPr>
            <a:r>
              <a:rPr spc="-10" dirty="0"/>
              <a:t>Ele</a:t>
            </a:r>
            <a:r>
              <a:rPr spc="-20" dirty="0"/>
              <a:t>me</a:t>
            </a:r>
            <a:r>
              <a:rPr spc="-30" dirty="0"/>
              <a:t>n</a:t>
            </a:r>
            <a:r>
              <a:rPr spc="-10" dirty="0"/>
              <a:t>t</a:t>
            </a:r>
          </a:p>
          <a:p>
            <a:pPr marL="355600" indent="-342900" eaLnBrk="1" fontAlgn="auto" hangingPunct="1">
              <a:spcBef>
                <a:spcPts val="385"/>
              </a:spcBef>
              <a:spcAft>
                <a:spcPts val="0"/>
              </a:spcAft>
              <a:buClr>
                <a:srgbClr val="500050"/>
              </a:buClr>
              <a:buFont typeface="Calibri"/>
              <a:buChar char="-"/>
              <a:tabLst>
                <a:tab pos="356235" algn="l"/>
              </a:tabLst>
              <a:defRPr/>
            </a:pPr>
            <a:r>
              <a:rPr b="0" spc="-15" dirty="0"/>
              <a:t>F</a:t>
            </a:r>
            <a:r>
              <a:rPr b="0" spc="-5" dirty="0"/>
              <a:t>i</a:t>
            </a:r>
            <a:r>
              <a:rPr b="0" spc="-35" dirty="0"/>
              <a:t>r</a:t>
            </a:r>
            <a:r>
              <a:rPr b="0" spc="-25" dirty="0"/>
              <a:t>s</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F</a:t>
            </a:r>
            <a:r>
              <a:rPr b="0" spc="-5" dirty="0"/>
              <a:t>i</a:t>
            </a:r>
            <a:r>
              <a:rPr b="0" spc="-35" dirty="0"/>
              <a:t>r</a:t>
            </a:r>
            <a:r>
              <a:rPr b="0" spc="-25" dirty="0"/>
              <a:t>s</a:t>
            </a:r>
            <a:r>
              <a:rPr b="0" spc="-10" dirty="0"/>
              <a:t>t</a:t>
            </a:r>
            <a:r>
              <a:rPr b="0" spc="-15" dirty="0"/>
              <a:t>OrD</a:t>
            </a:r>
            <a:r>
              <a:rPr b="0" spc="-25" dirty="0"/>
              <a:t>e</a:t>
            </a:r>
            <a:r>
              <a:rPr b="0" spc="-40" dirty="0"/>
              <a:t>f</a:t>
            </a:r>
            <a:r>
              <a:rPr b="0" spc="-10" dirty="0"/>
              <a:t>ault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L</a:t>
            </a:r>
            <a:r>
              <a:rPr b="0" spc="-10" dirty="0"/>
              <a:t>a</a:t>
            </a:r>
            <a:r>
              <a:rPr b="0" spc="-25" dirty="0"/>
              <a:t>s</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L</a:t>
            </a:r>
            <a:r>
              <a:rPr b="0" spc="-10" dirty="0"/>
              <a:t>a</a:t>
            </a:r>
            <a:r>
              <a:rPr b="0" spc="-25" dirty="0"/>
              <a:t>s</a:t>
            </a:r>
            <a:r>
              <a:rPr b="0" spc="-10" dirty="0"/>
              <a:t>t</a:t>
            </a:r>
            <a:r>
              <a:rPr b="0" spc="-15" dirty="0"/>
              <a:t>OrD</a:t>
            </a:r>
            <a:r>
              <a:rPr b="0" spc="-25" dirty="0"/>
              <a:t>e</a:t>
            </a:r>
            <a:r>
              <a:rPr b="0" spc="-40" dirty="0"/>
              <a:t>f</a:t>
            </a:r>
            <a:r>
              <a:rPr b="0" spc="-10" dirty="0"/>
              <a:t>ault</a:t>
            </a:r>
          </a:p>
          <a:p>
            <a:pPr marL="355600" indent="-342900" eaLnBrk="1" fontAlgn="auto" hangingPunct="1">
              <a:spcBef>
                <a:spcPts val="385"/>
              </a:spcBef>
              <a:spcAft>
                <a:spcPts val="0"/>
              </a:spcAft>
              <a:buClr>
                <a:srgbClr val="500050"/>
              </a:buClr>
              <a:buFont typeface="Calibri"/>
              <a:buChar char="-"/>
              <a:tabLst>
                <a:tab pos="356235" algn="l"/>
              </a:tabLst>
              <a:defRPr/>
            </a:pPr>
            <a:r>
              <a:rPr b="0" spc="-5" dirty="0"/>
              <a:t>S</a:t>
            </a:r>
            <a:r>
              <a:rPr b="0" dirty="0"/>
              <a:t>i</a:t>
            </a:r>
            <a:r>
              <a:rPr b="0" spc="-15" dirty="0"/>
              <a:t>n</a:t>
            </a:r>
            <a:r>
              <a:rPr b="0" spc="-5" dirty="0"/>
              <a:t>g</a:t>
            </a:r>
            <a:r>
              <a:rPr b="0" dirty="0"/>
              <a:t>l</a:t>
            </a:r>
            <a:r>
              <a:rPr b="0" spc="-10" dirty="0"/>
              <a:t>e</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S</a:t>
            </a:r>
            <a:r>
              <a:rPr b="0" spc="-10" dirty="0"/>
              <a:t>ing</a:t>
            </a:r>
            <a:r>
              <a:rPr b="0" dirty="0"/>
              <a:t>l</a:t>
            </a:r>
            <a:r>
              <a:rPr b="0" spc="-10" dirty="0"/>
              <a:t>eO</a:t>
            </a:r>
            <a:r>
              <a:rPr b="0" spc="-20" dirty="0"/>
              <a:t>r</a:t>
            </a:r>
            <a:r>
              <a:rPr b="0" spc="-15" dirty="0"/>
              <a:t>D</a:t>
            </a:r>
            <a:r>
              <a:rPr b="0" spc="-25" dirty="0"/>
              <a:t>e</a:t>
            </a:r>
            <a:r>
              <a:rPr b="0" spc="-40" dirty="0"/>
              <a:t>f</a:t>
            </a:r>
            <a:r>
              <a:rPr b="0" spc="-10" dirty="0"/>
              <a:t>ault</a:t>
            </a:r>
          </a:p>
          <a:p>
            <a:pPr marL="355600" indent="-342900" eaLnBrk="1" fontAlgn="auto" hangingPunct="1">
              <a:spcBef>
                <a:spcPts val="380"/>
              </a:spcBef>
              <a:spcAft>
                <a:spcPts val="0"/>
              </a:spcAft>
              <a:buClr>
                <a:srgbClr val="500050"/>
              </a:buClr>
              <a:buFont typeface="Calibri"/>
              <a:buChar char="-"/>
              <a:tabLst>
                <a:tab pos="356235" algn="l"/>
              </a:tabLst>
              <a:defRPr/>
            </a:pPr>
            <a:r>
              <a:rPr b="0" spc="-15" dirty="0"/>
              <a:t>E</a:t>
            </a:r>
            <a:r>
              <a:rPr b="0" dirty="0"/>
              <a:t>l</a:t>
            </a:r>
            <a:r>
              <a:rPr b="0" spc="-10" dirty="0"/>
              <a:t>e</a:t>
            </a:r>
            <a:r>
              <a:rPr b="0" spc="-25" dirty="0"/>
              <a:t>m</a:t>
            </a:r>
            <a:r>
              <a:rPr b="0" spc="-10" dirty="0"/>
              <a:t>e</a:t>
            </a:r>
            <a:r>
              <a:rPr b="0" spc="-25" dirty="0"/>
              <a:t>n</a:t>
            </a:r>
            <a:r>
              <a:rPr b="0" spc="-10" dirty="0"/>
              <a:t>t</a:t>
            </a:r>
            <a:r>
              <a:rPr b="0" spc="-50" dirty="0"/>
              <a:t>A</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E</a:t>
            </a:r>
            <a:r>
              <a:rPr b="0" dirty="0"/>
              <a:t>l</a:t>
            </a:r>
            <a:r>
              <a:rPr b="0" spc="-10" dirty="0"/>
              <a:t>e</a:t>
            </a:r>
            <a:r>
              <a:rPr b="0" spc="-25" dirty="0"/>
              <a:t>m</a:t>
            </a:r>
            <a:r>
              <a:rPr b="0" spc="-10" dirty="0"/>
              <a:t>e</a:t>
            </a:r>
            <a:r>
              <a:rPr b="0" spc="-25" dirty="0"/>
              <a:t>n</a:t>
            </a:r>
            <a:r>
              <a:rPr b="0" spc="-10" dirty="0"/>
              <a:t>t</a:t>
            </a:r>
            <a:r>
              <a:rPr b="0" spc="-50" dirty="0"/>
              <a:t>A</a:t>
            </a:r>
            <a:r>
              <a:rPr b="0" spc="-10" dirty="0"/>
              <a:t>t</a:t>
            </a:r>
            <a:r>
              <a:rPr b="0" spc="-15" dirty="0"/>
              <a:t>OrD</a:t>
            </a:r>
            <a:r>
              <a:rPr b="0" spc="-25" dirty="0"/>
              <a:t>e</a:t>
            </a:r>
            <a:r>
              <a:rPr b="0" spc="-40" dirty="0"/>
              <a:t>f</a:t>
            </a:r>
            <a:r>
              <a:rPr b="0" spc="-10" dirty="0"/>
              <a:t>ault</a:t>
            </a:r>
          </a:p>
        </p:txBody>
      </p:sp>
      <p:sp>
        <p:nvSpPr>
          <p:cNvPr id="4" name="object 4"/>
          <p:cNvSpPr txBox="1"/>
          <p:nvPr/>
        </p:nvSpPr>
        <p:spPr>
          <a:xfrm>
            <a:off x="5203825" y="1732756"/>
            <a:ext cx="966787" cy="203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5" dirty="0">
                <a:solidFill>
                  <a:srgbClr val="500050"/>
                </a:solidFill>
                <a:latin typeface="Calibri"/>
                <a:cs typeface="Calibri"/>
              </a:rPr>
              <a:t>Q</a:t>
            </a:r>
            <a:r>
              <a:rPr sz="1600" b="1" spc="-20" dirty="0">
                <a:solidFill>
                  <a:srgbClr val="500050"/>
                </a:solidFill>
                <a:latin typeface="Calibri"/>
                <a:cs typeface="Calibri"/>
              </a:rPr>
              <a:t>u</a:t>
            </a:r>
            <a:r>
              <a:rPr sz="1600" b="1" spc="-10" dirty="0">
                <a:solidFill>
                  <a:srgbClr val="500050"/>
                </a:solidFill>
                <a:latin typeface="Calibri"/>
                <a:cs typeface="Calibri"/>
              </a:rPr>
              <a:t>a</a:t>
            </a:r>
            <a:r>
              <a:rPr sz="1600" b="1" spc="-25" dirty="0">
                <a:solidFill>
                  <a:srgbClr val="500050"/>
                </a:solidFill>
                <a:latin typeface="Calibri"/>
                <a:cs typeface="Calibri"/>
              </a:rPr>
              <a:t>n</a:t>
            </a:r>
            <a:r>
              <a:rPr sz="1600" b="1" spc="-10" dirty="0">
                <a:solidFill>
                  <a:srgbClr val="500050"/>
                </a:solidFill>
                <a:latin typeface="Calibri"/>
                <a:cs typeface="Calibri"/>
              </a:rPr>
              <a:t>tifie</a:t>
            </a:r>
            <a:r>
              <a:rPr sz="1600" b="1" spc="-40" dirty="0">
                <a:solidFill>
                  <a:srgbClr val="500050"/>
                </a:solidFill>
                <a:latin typeface="Calibri"/>
                <a:cs typeface="Calibri"/>
              </a:rPr>
              <a:t>r</a:t>
            </a:r>
            <a:r>
              <a:rPr sz="1600" b="1" spc="-10" dirty="0">
                <a:solidFill>
                  <a:srgbClr val="500050"/>
                </a:solidFill>
                <a:latin typeface="Calibri"/>
                <a:cs typeface="Calibri"/>
              </a:rPr>
              <a:t>s</a:t>
            </a:r>
            <a:endParaRPr sz="1600">
              <a:latin typeface="Calibri"/>
              <a:cs typeface="Calibri"/>
            </a:endParaRPr>
          </a:p>
        </p:txBody>
      </p:sp>
      <p:sp>
        <p:nvSpPr>
          <p:cNvPr id="5" name="object 5"/>
          <p:cNvSpPr txBox="1"/>
          <p:nvPr/>
        </p:nvSpPr>
        <p:spPr>
          <a:xfrm>
            <a:off x="5203825" y="2012156"/>
            <a:ext cx="1084262" cy="8143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0" dirty="0">
                <a:solidFill>
                  <a:srgbClr val="500050"/>
                </a:solidFill>
                <a:latin typeface="Calibri"/>
                <a:cs typeface="Calibri"/>
              </a:rPr>
              <a:t>A</a:t>
            </a:r>
            <a:r>
              <a:rPr sz="1600" spc="-35" dirty="0">
                <a:solidFill>
                  <a:srgbClr val="500050"/>
                </a:solidFill>
                <a:latin typeface="Calibri"/>
                <a:cs typeface="Calibri"/>
              </a:rPr>
              <a:t>n</a:t>
            </a:r>
            <a:r>
              <a:rPr sz="1600" spc="-10" dirty="0">
                <a:solidFill>
                  <a:srgbClr val="500050"/>
                </a:solidFill>
                <a:latin typeface="Calibri"/>
                <a:cs typeface="Calibri"/>
              </a:rPr>
              <a:t>y</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All</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Co</a:t>
            </a:r>
            <a:r>
              <a:rPr sz="1600" spc="-25" dirty="0">
                <a:solidFill>
                  <a:srgbClr val="500050"/>
                </a:solidFill>
                <a:latin typeface="Calibri"/>
                <a:cs typeface="Calibri"/>
              </a:rPr>
              <a:t>n</a:t>
            </a:r>
            <a:r>
              <a:rPr sz="1600" spc="-30" dirty="0">
                <a:solidFill>
                  <a:srgbClr val="500050"/>
                </a:solidFill>
                <a:latin typeface="Calibri"/>
                <a:cs typeface="Calibri"/>
              </a:rPr>
              <a:t>t</a:t>
            </a:r>
            <a:r>
              <a:rPr sz="1600" spc="-10" dirty="0">
                <a:solidFill>
                  <a:srgbClr val="500050"/>
                </a:solidFill>
                <a:latin typeface="Calibri"/>
                <a:cs typeface="Calibri"/>
              </a:rPr>
              <a:t>a</a:t>
            </a:r>
            <a:r>
              <a:rPr sz="1600" dirty="0">
                <a:solidFill>
                  <a:srgbClr val="500050"/>
                </a:solidFill>
                <a:latin typeface="Calibri"/>
                <a:cs typeface="Calibri"/>
              </a:rPr>
              <a:t>i</a:t>
            </a:r>
            <a:r>
              <a:rPr sz="1600" spc="-15" dirty="0">
                <a:solidFill>
                  <a:srgbClr val="500050"/>
                </a:solidFill>
                <a:latin typeface="Calibri"/>
                <a:cs typeface="Calibri"/>
              </a:rPr>
              <a:t>ns</a:t>
            </a:r>
            <a:endParaRPr sz="1600">
              <a:latin typeface="Calibri"/>
              <a:cs typeface="Calibri"/>
            </a:endParaRPr>
          </a:p>
        </p:txBody>
      </p:sp>
      <p:sp>
        <p:nvSpPr>
          <p:cNvPr id="6" name="object 6"/>
          <p:cNvSpPr txBox="1"/>
          <p:nvPr/>
        </p:nvSpPr>
        <p:spPr>
          <a:xfrm>
            <a:off x="5203825" y="2891631"/>
            <a:ext cx="704850"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35" dirty="0">
                <a:solidFill>
                  <a:srgbClr val="500050"/>
                </a:solidFill>
                <a:latin typeface="Calibri"/>
                <a:cs typeface="Calibri"/>
              </a:rPr>
              <a:t>E</a:t>
            </a:r>
            <a:r>
              <a:rPr sz="1600" b="1" spc="-15" dirty="0">
                <a:solidFill>
                  <a:srgbClr val="500050"/>
                </a:solidFill>
                <a:latin typeface="Calibri"/>
                <a:cs typeface="Calibri"/>
              </a:rPr>
              <a:t>qu</a:t>
            </a:r>
            <a:r>
              <a:rPr sz="1600" b="1" spc="-10" dirty="0">
                <a:solidFill>
                  <a:srgbClr val="500050"/>
                </a:solidFill>
                <a:latin typeface="Calibri"/>
                <a:cs typeface="Calibri"/>
              </a:rPr>
              <a:t>a</a:t>
            </a:r>
            <a:r>
              <a:rPr sz="1600" b="1" dirty="0">
                <a:solidFill>
                  <a:srgbClr val="500050"/>
                </a:solidFill>
                <a:latin typeface="Calibri"/>
                <a:cs typeface="Calibri"/>
              </a:rPr>
              <a:t>l</a:t>
            </a:r>
            <a:r>
              <a:rPr sz="1600" b="1" spc="-10" dirty="0">
                <a:solidFill>
                  <a:srgbClr val="500050"/>
                </a:solidFill>
                <a:latin typeface="Calibri"/>
                <a:cs typeface="Calibri"/>
              </a:rPr>
              <a:t>ity</a:t>
            </a:r>
            <a:endParaRPr sz="1600">
              <a:latin typeface="Calibri"/>
              <a:cs typeface="Calibri"/>
            </a:endParaRPr>
          </a:p>
        </p:txBody>
      </p:sp>
      <p:sp>
        <p:nvSpPr>
          <p:cNvPr id="7" name="object 7"/>
          <p:cNvSpPr txBox="1"/>
          <p:nvPr/>
        </p:nvSpPr>
        <p:spPr>
          <a:xfrm>
            <a:off x="5203825" y="3183731"/>
            <a:ext cx="16224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4965"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Sequence</a:t>
            </a:r>
            <a:r>
              <a:rPr sz="1600" spc="-35" dirty="0">
                <a:solidFill>
                  <a:srgbClr val="500050"/>
                </a:solidFill>
                <a:latin typeface="Calibri"/>
                <a:cs typeface="Calibri"/>
              </a:rPr>
              <a:t>E</a:t>
            </a:r>
            <a:r>
              <a:rPr sz="1600" spc="-15" dirty="0">
                <a:solidFill>
                  <a:srgbClr val="500050"/>
                </a:solidFill>
                <a:latin typeface="Calibri"/>
                <a:cs typeface="Calibri"/>
              </a:rPr>
              <a:t>qu</a:t>
            </a:r>
            <a:r>
              <a:rPr sz="1600" spc="-5" dirty="0">
                <a:solidFill>
                  <a:srgbClr val="500050"/>
                </a:solidFill>
                <a:latin typeface="Calibri"/>
                <a:cs typeface="Calibri"/>
              </a:rPr>
              <a:t>al</a:t>
            </a:r>
            <a:endParaRPr sz="1600">
              <a:latin typeface="Calibri"/>
              <a:cs typeface="Calibri"/>
            </a:endParaRPr>
          </a:p>
        </p:txBody>
      </p:sp>
      <p:sp>
        <p:nvSpPr>
          <p:cNvPr id="8" name="object 8"/>
          <p:cNvSpPr txBox="1"/>
          <p:nvPr/>
        </p:nvSpPr>
        <p:spPr>
          <a:xfrm>
            <a:off x="5203825" y="3475831"/>
            <a:ext cx="876300"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A</a:t>
            </a:r>
            <a:r>
              <a:rPr sz="1600" b="1" spc="-5" dirty="0">
                <a:solidFill>
                  <a:srgbClr val="500050"/>
                </a:solidFill>
                <a:latin typeface="Calibri"/>
                <a:cs typeface="Calibri"/>
              </a:rPr>
              <a:t>g</a:t>
            </a:r>
            <a:r>
              <a:rPr sz="1600" b="1" spc="-15" dirty="0">
                <a:solidFill>
                  <a:srgbClr val="500050"/>
                </a:solidFill>
                <a:latin typeface="Calibri"/>
                <a:cs typeface="Calibri"/>
              </a:rPr>
              <a:t>g</a:t>
            </a:r>
            <a:r>
              <a:rPr sz="1600" b="1" spc="-25" dirty="0">
                <a:solidFill>
                  <a:srgbClr val="500050"/>
                </a:solidFill>
                <a:latin typeface="Calibri"/>
                <a:cs typeface="Calibri"/>
              </a:rPr>
              <a:t>r</a:t>
            </a:r>
            <a:r>
              <a:rPr sz="1600" b="1" spc="-15" dirty="0">
                <a:solidFill>
                  <a:srgbClr val="500050"/>
                </a:solidFill>
                <a:latin typeface="Calibri"/>
                <a:cs typeface="Calibri"/>
              </a:rPr>
              <a:t>e</a:t>
            </a:r>
            <a:r>
              <a:rPr sz="1600" b="1" spc="-35" dirty="0">
                <a:solidFill>
                  <a:srgbClr val="500050"/>
                </a:solidFill>
                <a:latin typeface="Calibri"/>
                <a:cs typeface="Calibri"/>
              </a:rPr>
              <a:t>g</a:t>
            </a:r>
            <a:r>
              <a:rPr sz="1600" b="1" spc="-20" dirty="0">
                <a:solidFill>
                  <a:srgbClr val="500050"/>
                </a:solidFill>
                <a:latin typeface="Calibri"/>
                <a:cs typeface="Calibri"/>
              </a:rPr>
              <a:t>a</a:t>
            </a:r>
            <a:r>
              <a:rPr sz="1600" b="1" spc="-35" dirty="0">
                <a:solidFill>
                  <a:srgbClr val="500050"/>
                </a:solidFill>
                <a:latin typeface="Calibri"/>
                <a:cs typeface="Calibri"/>
              </a:rPr>
              <a:t>t</a:t>
            </a:r>
            <a:r>
              <a:rPr sz="1600" b="1" spc="-10" dirty="0">
                <a:solidFill>
                  <a:srgbClr val="500050"/>
                </a:solidFill>
                <a:latin typeface="Calibri"/>
                <a:cs typeface="Calibri"/>
              </a:rPr>
              <a:t>e</a:t>
            </a:r>
            <a:endParaRPr sz="1600">
              <a:latin typeface="Calibri"/>
              <a:cs typeface="Calibri"/>
            </a:endParaRPr>
          </a:p>
        </p:txBody>
      </p:sp>
      <p:sp>
        <p:nvSpPr>
          <p:cNvPr id="9" name="object 9"/>
          <p:cNvSpPr txBox="1"/>
          <p:nvPr/>
        </p:nvSpPr>
        <p:spPr>
          <a:xfrm>
            <a:off x="5203825" y="3769519"/>
            <a:ext cx="1257300" cy="19843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5" dirty="0">
                <a:solidFill>
                  <a:srgbClr val="500050"/>
                </a:solidFill>
                <a:latin typeface="Calibri"/>
                <a:cs typeface="Calibri"/>
              </a:rPr>
              <a:t>Cou</a:t>
            </a:r>
            <a:r>
              <a:rPr sz="1600" spc="-25" dirty="0">
                <a:solidFill>
                  <a:srgbClr val="500050"/>
                </a:solidFill>
                <a:latin typeface="Calibri"/>
                <a:cs typeface="Calibri"/>
              </a:rPr>
              <a:t>n</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Lon</a:t>
            </a:r>
            <a:r>
              <a:rPr sz="1600" spc="-5" dirty="0">
                <a:solidFill>
                  <a:srgbClr val="500050"/>
                </a:solidFill>
                <a:latin typeface="Calibri"/>
                <a:cs typeface="Calibri"/>
              </a:rPr>
              <a:t>g</a:t>
            </a:r>
            <a:r>
              <a:rPr sz="1600" spc="-15" dirty="0">
                <a:solidFill>
                  <a:srgbClr val="500050"/>
                </a:solidFill>
                <a:latin typeface="Calibri"/>
                <a:cs typeface="Calibri"/>
              </a:rPr>
              <a:t>Cou</a:t>
            </a:r>
            <a:r>
              <a:rPr sz="1600" spc="-20" dirty="0">
                <a:solidFill>
                  <a:srgbClr val="500050"/>
                </a:solidFill>
                <a:latin typeface="Calibri"/>
                <a:cs typeface="Calibri"/>
              </a:rPr>
              <a:t>n</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Sum</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M</a:t>
            </a:r>
            <a:r>
              <a:rPr sz="1600" dirty="0">
                <a:solidFill>
                  <a:srgbClr val="500050"/>
                </a:solidFill>
                <a:latin typeface="Calibri"/>
                <a:cs typeface="Calibri"/>
              </a:rPr>
              <a:t>i</a:t>
            </a:r>
            <a:r>
              <a:rPr sz="1600" spc="-10" dirty="0">
                <a:solidFill>
                  <a:srgbClr val="500050"/>
                </a:solidFill>
                <a:latin typeface="Calibri"/>
                <a:cs typeface="Calibri"/>
              </a:rPr>
              <a:t>n</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M</a:t>
            </a:r>
            <a:r>
              <a:rPr sz="1600" spc="-20" dirty="0">
                <a:solidFill>
                  <a:srgbClr val="500050"/>
                </a:solidFill>
                <a:latin typeface="Calibri"/>
                <a:cs typeface="Calibri"/>
              </a:rPr>
              <a:t>a</a:t>
            </a:r>
            <a:r>
              <a:rPr sz="1600" spc="-10" dirty="0">
                <a:solidFill>
                  <a:srgbClr val="500050"/>
                </a:solidFill>
                <a:latin typeface="Calibri"/>
                <a:cs typeface="Calibri"/>
              </a:rPr>
              <a:t>x</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35" dirty="0">
                <a:solidFill>
                  <a:srgbClr val="500050"/>
                </a:solidFill>
                <a:latin typeface="Calibri"/>
                <a:cs typeface="Calibri"/>
              </a:rPr>
              <a:t>A</a:t>
            </a:r>
            <a:r>
              <a:rPr sz="1600" spc="-25" dirty="0">
                <a:solidFill>
                  <a:srgbClr val="500050"/>
                </a:solidFill>
                <a:latin typeface="Calibri"/>
                <a:cs typeface="Calibri"/>
              </a:rPr>
              <a:t>v</a:t>
            </a:r>
            <a:r>
              <a:rPr sz="1600" spc="-10" dirty="0">
                <a:solidFill>
                  <a:srgbClr val="500050"/>
                </a:solidFill>
                <a:latin typeface="Calibri"/>
                <a:cs typeface="Calibri"/>
              </a:rPr>
              <a:t>e</a:t>
            </a:r>
            <a:r>
              <a:rPr sz="1600" spc="-55" dirty="0">
                <a:solidFill>
                  <a:srgbClr val="500050"/>
                </a:solidFill>
                <a:latin typeface="Calibri"/>
                <a:cs typeface="Calibri"/>
              </a:rPr>
              <a:t>r</a:t>
            </a:r>
            <a:r>
              <a:rPr sz="1600" spc="-10" dirty="0">
                <a:solidFill>
                  <a:srgbClr val="500050"/>
                </a:solidFill>
                <a:latin typeface="Calibri"/>
                <a:cs typeface="Calibri"/>
              </a:rPr>
              <a:t>age</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A</a:t>
            </a:r>
            <a:r>
              <a:rPr sz="1600" dirty="0">
                <a:solidFill>
                  <a:srgbClr val="500050"/>
                </a:solidFill>
                <a:latin typeface="Calibri"/>
                <a:cs typeface="Calibri"/>
              </a:rPr>
              <a:t>g</a:t>
            </a:r>
            <a:r>
              <a:rPr sz="1600" spc="-10" dirty="0">
                <a:solidFill>
                  <a:srgbClr val="500050"/>
                </a:solidFill>
                <a:latin typeface="Calibri"/>
                <a:cs typeface="Calibri"/>
              </a:rPr>
              <a:t>g</a:t>
            </a:r>
            <a:r>
              <a:rPr sz="1600" spc="-35" dirty="0">
                <a:solidFill>
                  <a:srgbClr val="500050"/>
                </a:solidFill>
                <a:latin typeface="Calibri"/>
                <a:cs typeface="Calibri"/>
              </a:rPr>
              <a:t>r</a:t>
            </a:r>
            <a:r>
              <a:rPr sz="1600" spc="-10" dirty="0">
                <a:solidFill>
                  <a:srgbClr val="500050"/>
                </a:solidFill>
                <a:latin typeface="Calibri"/>
                <a:cs typeface="Calibri"/>
              </a:rPr>
              <a:t>e</a:t>
            </a:r>
            <a:r>
              <a:rPr sz="1600" spc="-35" dirty="0">
                <a:solidFill>
                  <a:srgbClr val="500050"/>
                </a:solidFill>
                <a:latin typeface="Calibri"/>
                <a:cs typeface="Calibri"/>
              </a:rPr>
              <a:t>g</a:t>
            </a:r>
            <a:r>
              <a:rPr sz="1600" spc="-20" dirty="0">
                <a:solidFill>
                  <a:srgbClr val="500050"/>
                </a:solidFill>
                <a:latin typeface="Calibri"/>
                <a:cs typeface="Calibri"/>
              </a:rPr>
              <a:t>at</a:t>
            </a:r>
            <a:r>
              <a:rPr sz="1600" spc="-10" dirty="0">
                <a:solidFill>
                  <a:srgbClr val="500050"/>
                </a:solidFill>
                <a:latin typeface="Calibri"/>
                <a:cs typeface="Calibri"/>
              </a:rPr>
              <a:t>e</a:t>
            </a:r>
            <a:endParaRPr sz="1600">
              <a:latin typeface="Calibri"/>
              <a:cs typeface="Calibri"/>
            </a:endParaRPr>
          </a:p>
        </p:txBody>
      </p:sp>
      <p:sp>
        <p:nvSpPr>
          <p:cNvPr id="10" name="object 10"/>
          <p:cNvSpPr txBox="1"/>
          <p:nvPr/>
        </p:nvSpPr>
        <p:spPr>
          <a:xfrm>
            <a:off x="8894762" y="6341269"/>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40</a:t>
            </a:r>
            <a:endParaRPr sz="1200">
              <a:latin typeface="Calibri"/>
              <a:cs typeface="Calibri"/>
            </a:endParaRPr>
          </a:p>
        </p:txBody>
      </p:sp>
    </p:spTree>
    <p:extLst>
      <p:ext uri="{BB962C8B-B14F-4D97-AF65-F5344CB8AC3E}">
        <p14:creationId xmlns:p14="http://schemas.microsoft.com/office/powerpoint/2010/main" val="27683571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19276"/>
            <a:ext cx="7137400" cy="321786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0" dirty="0">
                <a:solidFill>
                  <a:srgbClr val="500050"/>
                </a:solidFill>
                <a:latin typeface="Calibri"/>
                <a:cs typeface="Calibri"/>
              </a:rPr>
              <a:t>C</a:t>
            </a:r>
            <a:r>
              <a:rPr b="1" dirty="0">
                <a:solidFill>
                  <a:srgbClr val="500050"/>
                </a:solidFill>
                <a:latin typeface="Calibri"/>
                <a:cs typeface="Calibri"/>
              </a:rPr>
              <a:t>o</a:t>
            </a:r>
            <a:r>
              <a:rPr b="1" spc="-20" dirty="0">
                <a:solidFill>
                  <a:srgbClr val="500050"/>
                </a:solidFill>
                <a:latin typeface="Calibri"/>
                <a:cs typeface="Calibri"/>
              </a:rPr>
              <a:t>n</a:t>
            </a:r>
            <a:r>
              <a:rPr b="1" spc="-15" dirty="0">
                <a:solidFill>
                  <a:srgbClr val="500050"/>
                </a:solidFill>
                <a:latin typeface="Calibri"/>
                <a:cs typeface="Calibri"/>
              </a:rPr>
              <a:t>v</a:t>
            </a:r>
            <a:r>
              <a:rPr b="1" spc="-5" dirty="0">
                <a:solidFill>
                  <a:srgbClr val="500050"/>
                </a:solidFill>
                <a:latin typeface="Calibri"/>
                <a:cs typeface="Calibri"/>
              </a:rPr>
              <a:t>e</a:t>
            </a:r>
            <a:r>
              <a:rPr b="1" spc="-25" dirty="0">
                <a:solidFill>
                  <a:srgbClr val="500050"/>
                </a:solidFill>
                <a:latin typeface="Calibri"/>
                <a:cs typeface="Calibri"/>
              </a:rPr>
              <a:t>r</a:t>
            </a:r>
            <a:r>
              <a:rPr b="1" dirty="0">
                <a:solidFill>
                  <a:srgbClr val="500050"/>
                </a:solidFill>
                <a:latin typeface="Calibri"/>
                <a:cs typeface="Calibri"/>
              </a:rPr>
              <a:t>s</a:t>
            </a:r>
            <a:r>
              <a:rPr b="1" spc="-15" dirty="0">
                <a:solidFill>
                  <a:srgbClr val="500050"/>
                </a:solidFill>
                <a:latin typeface="Calibri"/>
                <a:cs typeface="Calibri"/>
              </a:rPr>
              <a:t>i</a:t>
            </a:r>
            <a:r>
              <a:rPr b="1" spc="-10" dirty="0">
                <a:solidFill>
                  <a:srgbClr val="500050"/>
                </a:solidFill>
                <a:latin typeface="Calibri"/>
                <a:cs typeface="Calibri"/>
              </a:rPr>
              <a:t>o</a:t>
            </a:r>
            <a:r>
              <a:rPr b="1" dirty="0">
                <a:solidFill>
                  <a:srgbClr val="500050"/>
                </a:solidFill>
                <a:latin typeface="Calibri"/>
                <a:cs typeface="Calibri"/>
              </a:rPr>
              <a:t>n</a:t>
            </a:r>
            <a:r>
              <a:rPr b="1" spc="-50" dirty="0">
                <a:solidFill>
                  <a:srgbClr val="500050"/>
                </a:solidFill>
                <a:latin typeface="Times New Roman"/>
                <a:cs typeface="Times New Roman"/>
              </a:rPr>
              <a:t> </a:t>
            </a:r>
            <a:r>
              <a:rPr b="1" dirty="0">
                <a:solidFill>
                  <a:srgbClr val="500050"/>
                </a:solidFill>
                <a:latin typeface="Calibri"/>
                <a:cs typeface="Calibri"/>
              </a:rPr>
              <a:t>o</a:t>
            </a:r>
            <a:r>
              <a:rPr b="1" spc="-5" dirty="0">
                <a:solidFill>
                  <a:srgbClr val="500050"/>
                </a:solidFill>
                <a:latin typeface="Calibri"/>
                <a:cs typeface="Calibri"/>
              </a:rPr>
              <a:t>p</a:t>
            </a:r>
            <a:r>
              <a:rPr b="1" spc="-10" dirty="0">
                <a:solidFill>
                  <a:srgbClr val="500050"/>
                </a:solidFill>
                <a:latin typeface="Calibri"/>
                <a:cs typeface="Calibri"/>
              </a:rPr>
              <a:t>e</a:t>
            </a:r>
            <a:r>
              <a:rPr b="1" spc="-45" dirty="0">
                <a:solidFill>
                  <a:srgbClr val="500050"/>
                </a:solidFill>
                <a:latin typeface="Calibri"/>
                <a:cs typeface="Calibri"/>
              </a:rPr>
              <a:t>r</a:t>
            </a:r>
            <a:r>
              <a:rPr b="1" spc="-15" dirty="0">
                <a:solidFill>
                  <a:srgbClr val="500050"/>
                </a:solidFill>
                <a:latin typeface="Calibri"/>
                <a:cs typeface="Calibri"/>
              </a:rPr>
              <a:t>a</a:t>
            </a:r>
            <a:r>
              <a:rPr b="1" spc="-25" dirty="0">
                <a:solidFill>
                  <a:srgbClr val="500050"/>
                </a:solidFill>
                <a:latin typeface="Calibri"/>
                <a:cs typeface="Calibri"/>
              </a:rPr>
              <a:t>t</a:t>
            </a:r>
            <a:r>
              <a:rPr b="1" dirty="0">
                <a:solidFill>
                  <a:srgbClr val="500050"/>
                </a:solidFill>
                <a:latin typeface="Calibri"/>
                <a:cs typeface="Calibri"/>
              </a:rPr>
              <a:t>o</a:t>
            </a:r>
            <a:r>
              <a:rPr b="1" spc="-30" dirty="0">
                <a:solidFill>
                  <a:srgbClr val="500050"/>
                </a:solidFill>
                <a:latin typeface="Calibri"/>
                <a:cs typeface="Calibri"/>
              </a:rPr>
              <a:t>r</a:t>
            </a:r>
            <a:r>
              <a:rPr b="1" dirty="0">
                <a:solidFill>
                  <a:srgbClr val="500050"/>
                </a:solidFill>
                <a:latin typeface="Calibri"/>
                <a:cs typeface="Calibri"/>
              </a:rPr>
              <a:t>s</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15" dirty="0">
                <a:solidFill>
                  <a:srgbClr val="500050"/>
                </a:solidFill>
                <a:latin typeface="Calibri"/>
                <a:cs typeface="Calibri"/>
              </a:rPr>
              <a:t>oAr</a:t>
            </a:r>
            <a:r>
              <a:rPr spc="-50" dirty="0">
                <a:solidFill>
                  <a:srgbClr val="500050"/>
                </a:solidFill>
                <a:latin typeface="Calibri"/>
                <a:cs typeface="Calibri"/>
              </a:rPr>
              <a:t>r</a:t>
            </a:r>
            <a:r>
              <a:rPr spc="-35" dirty="0">
                <a:solidFill>
                  <a:srgbClr val="500050"/>
                </a:solidFill>
                <a:latin typeface="Calibri"/>
                <a:cs typeface="Calibri"/>
              </a:rPr>
              <a:t>a</a:t>
            </a:r>
            <a:r>
              <a:rPr spc="-10" dirty="0">
                <a:solidFill>
                  <a:srgbClr val="500050"/>
                </a:solidFill>
                <a:latin typeface="Calibri"/>
                <a:cs typeface="Calibri"/>
              </a:rPr>
              <a:t>y</a:t>
            </a:r>
            <a:r>
              <a:rPr spc="-5" dirty="0">
                <a:solidFill>
                  <a:srgbClr val="500050"/>
                </a:solidFill>
                <a:latin typeface="Calibri"/>
                <a:cs typeface="Calibri"/>
              </a:rPr>
              <a:t>(</a:t>
            </a:r>
            <a:r>
              <a:rPr dirty="0">
                <a:solidFill>
                  <a:srgbClr val="500050"/>
                </a:solidFill>
                <a:latin typeface="Calibri"/>
                <a:cs typeface="Calibri"/>
              </a:rPr>
              <a:t>)</a:t>
            </a:r>
            <a:r>
              <a:rPr spc="-4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a:t>
            </a:r>
            <a:r>
              <a:rPr spc="-40" dirty="0">
                <a:solidFill>
                  <a:srgbClr val="500050"/>
                </a:solidFill>
                <a:latin typeface="Times New Roman"/>
                <a:cs typeface="Times New Roman"/>
              </a:rPr>
              <a:t> </a:t>
            </a:r>
            <a:r>
              <a:rPr dirty="0">
                <a:solidFill>
                  <a:srgbClr val="500050"/>
                </a:solidFill>
                <a:latin typeface="Calibri"/>
                <a:cs typeface="Calibri"/>
              </a:rPr>
              <a:t>an</a:t>
            </a:r>
            <a:r>
              <a:rPr spc="-30" dirty="0">
                <a:solidFill>
                  <a:srgbClr val="500050"/>
                </a:solidFill>
                <a:latin typeface="Times New Roman"/>
                <a:cs typeface="Times New Roman"/>
              </a:rPr>
              <a:t> </a:t>
            </a:r>
            <a:r>
              <a:rPr dirty="0">
                <a:solidFill>
                  <a:srgbClr val="500050"/>
                </a:solidFill>
                <a:latin typeface="Calibri"/>
                <a:cs typeface="Calibri"/>
              </a:rPr>
              <a:t>IEnu</a:t>
            </a:r>
            <a:r>
              <a:rPr spc="-15" dirty="0">
                <a:solidFill>
                  <a:srgbClr val="500050"/>
                </a:solidFill>
                <a:latin typeface="Calibri"/>
                <a:cs typeface="Calibri"/>
              </a:rPr>
              <a:t>m</a:t>
            </a:r>
            <a:r>
              <a:rPr spc="-50" dirty="0">
                <a:solidFill>
                  <a:srgbClr val="500050"/>
                </a:solidFill>
                <a:latin typeface="Calibri"/>
                <a:cs typeface="Calibri"/>
              </a:rPr>
              <a:t>r</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&lt;T&gt;</a:t>
            </a:r>
            <a:r>
              <a:rPr spc="-40" dirty="0">
                <a:solidFill>
                  <a:srgbClr val="500050"/>
                </a:solidFill>
                <a:latin typeface="Times New Roman"/>
                <a:cs typeface="Times New Roman"/>
              </a:rPr>
              <a:t> </a:t>
            </a:r>
            <a:r>
              <a:rPr dirty="0">
                <a:solidFill>
                  <a:srgbClr val="500050"/>
                </a:solidFill>
                <a:latin typeface="Calibri"/>
                <a:cs typeface="Calibri"/>
              </a:rPr>
              <a:t>and</a:t>
            </a:r>
            <a:r>
              <a:rPr spc="-30"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35" dirty="0">
                <a:solidFill>
                  <a:srgbClr val="500050"/>
                </a:solidFill>
                <a:latin typeface="Times New Roman"/>
                <a:cs typeface="Times New Roman"/>
              </a:rPr>
              <a:t> </a:t>
            </a:r>
            <a:r>
              <a:rPr dirty="0">
                <a:solidFill>
                  <a:srgbClr val="500050"/>
                </a:solidFill>
                <a:latin typeface="Calibri"/>
                <a:cs typeface="Calibri"/>
              </a:rPr>
              <a:t>an</a:t>
            </a:r>
            <a:r>
              <a:rPr spc="-30" dirty="0">
                <a:solidFill>
                  <a:srgbClr val="500050"/>
                </a:solidFill>
                <a:latin typeface="Times New Roman"/>
                <a:cs typeface="Times New Roman"/>
              </a:rPr>
              <a:t> </a:t>
            </a:r>
            <a:r>
              <a:rPr spc="-10" dirty="0">
                <a:solidFill>
                  <a:srgbClr val="500050"/>
                </a:solidFill>
                <a:latin typeface="Calibri"/>
                <a:cs typeface="Calibri"/>
              </a:rPr>
              <a:t>ar</a:t>
            </a:r>
            <a:r>
              <a:rPr spc="-55" dirty="0">
                <a:solidFill>
                  <a:srgbClr val="500050"/>
                </a:solidFill>
                <a:latin typeface="Calibri"/>
                <a:cs typeface="Calibri"/>
              </a:rPr>
              <a:t>r</a:t>
            </a:r>
            <a:r>
              <a:rPr spc="-35" dirty="0">
                <a:solidFill>
                  <a:srgbClr val="500050"/>
                </a:solidFill>
                <a:latin typeface="Calibri"/>
                <a:cs typeface="Calibri"/>
              </a:rPr>
              <a:t>a</a:t>
            </a:r>
            <a:r>
              <a:rPr spc="-10" dirty="0">
                <a:solidFill>
                  <a:srgbClr val="500050"/>
                </a:solidFill>
                <a:latin typeface="Calibri"/>
                <a:cs typeface="Calibri"/>
              </a:rPr>
              <a:t>y</a:t>
            </a:r>
            <a:r>
              <a:rPr spc="-40" dirty="0">
                <a:solidFill>
                  <a:srgbClr val="500050"/>
                </a:solidFill>
                <a:latin typeface="Times New Roman"/>
                <a:cs typeface="Times New Roman"/>
              </a:rPr>
              <a:t> </a:t>
            </a:r>
            <a:r>
              <a:rPr spc="-5" dirty="0">
                <a:solidFill>
                  <a:srgbClr val="500050"/>
                </a:solidFill>
                <a:latin typeface="Calibri"/>
                <a:cs typeface="Calibri"/>
              </a:rPr>
              <a:t>T[].</a:t>
            </a:r>
            <a:endParaRPr>
              <a:latin typeface="Calibri"/>
              <a:cs typeface="Calibri"/>
            </a:endParaRPr>
          </a:p>
          <a:p>
            <a:pPr fontAlgn="auto">
              <a:spcBef>
                <a:spcPts val="37"/>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5" dirty="0">
                <a:solidFill>
                  <a:srgbClr val="500050"/>
                </a:solidFill>
                <a:latin typeface="Calibri"/>
                <a:cs typeface="Calibri"/>
              </a:rPr>
              <a:t>oL</a:t>
            </a:r>
            <a:r>
              <a:rPr spc="-10" dirty="0">
                <a:solidFill>
                  <a:srgbClr val="500050"/>
                </a:solidFill>
                <a:latin typeface="Calibri"/>
                <a:cs typeface="Calibri"/>
              </a:rPr>
              <a:t>i</a:t>
            </a:r>
            <a:r>
              <a:rPr spc="-25" dirty="0">
                <a:solidFill>
                  <a:srgbClr val="500050"/>
                </a:solidFill>
                <a:latin typeface="Calibri"/>
                <a:cs typeface="Calibri"/>
              </a:rPr>
              <a:t>s</a:t>
            </a:r>
            <a:r>
              <a:rPr spc="-5" dirty="0">
                <a:solidFill>
                  <a:srgbClr val="500050"/>
                </a:solidFill>
                <a:latin typeface="Calibri"/>
                <a:cs typeface="Calibri"/>
              </a:rPr>
              <a:t>t</a:t>
            </a:r>
            <a:r>
              <a:rPr spc="-10" dirty="0">
                <a:solidFill>
                  <a:srgbClr val="500050"/>
                </a:solidFill>
                <a:latin typeface="Calibri"/>
                <a:cs typeface="Calibri"/>
              </a:rPr>
              <a:t>(</a:t>
            </a:r>
            <a:r>
              <a:rPr dirty="0">
                <a:solidFill>
                  <a:srgbClr val="500050"/>
                </a:solidFill>
                <a:latin typeface="Calibri"/>
                <a:cs typeface="Calibri"/>
              </a:rPr>
              <a:t>)</a:t>
            </a:r>
            <a:r>
              <a:rPr spc="-2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a:t>
            </a:r>
            <a:r>
              <a:rPr spc="-40" dirty="0">
                <a:solidFill>
                  <a:srgbClr val="500050"/>
                </a:solidFill>
                <a:latin typeface="Times New Roman"/>
                <a:cs typeface="Times New Roman"/>
              </a:rPr>
              <a:t> </a:t>
            </a:r>
            <a:r>
              <a:rPr dirty="0">
                <a:solidFill>
                  <a:srgbClr val="500050"/>
                </a:solidFill>
                <a:latin typeface="Calibri"/>
                <a:cs typeface="Calibri"/>
              </a:rPr>
              <a:t>an</a:t>
            </a:r>
            <a:r>
              <a:rPr spc="-30" dirty="0">
                <a:solidFill>
                  <a:srgbClr val="500050"/>
                </a:solidFill>
                <a:latin typeface="Times New Roman"/>
                <a:cs typeface="Times New Roman"/>
              </a:rPr>
              <a:t> </a:t>
            </a:r>
            <a:r>
              <a:rPr dirty="0">
                <a:solidFill>
                  <a:srgbClr val="500050"/>
                </a:solidFill>
                <a:latin typeface="Calibri"/>
                <a:cs typeface="Calibri"/>
              </a:rPr>
              <a:t>IEnu</a:t>
            </a:r>
            <a:r>
              <a:rPr spc="-15" dirty="0">
                <a:solidFill>
                  <a:srgbClr val="500050"/>
                </a:solidFill>
                <a:latin typeface="Calibri"/>
                <a:cs typeface="Calibri"/>
              </a:rPr>
              <a:t>m</a:t>
            </a:r>
            <a:r>
              <a:rPr spc="-50" dirty="0">
                <a:solidFill>
                  <a:srgbClr val="500050"/>
                </a:solidFill>
                <a:latin typeface="Calibri"/>
                <a:cs typeface="Calibri"/>
              </a:rPr>
              <a:t>r</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&lt;T&gt;</a:t>
            </a:r>
            <a:r>
              <a:rPr spc="-40" dirty="0">
                <a:solidFill>
                  <a:srgbClr val="500050"/>
                </a:solidFill>
                <a:latin typeface="Times New Roman"/>
                <a:cs typeface="Times New Roman"/>
              </a:rPr>
              <a:t> </a:t>
            </a:r>
            <a:r>
              <a:rPr dirty="0">
                <a:solidFill>
                  <a:srgbClr val="500050"/>
                </a:solidFill>
                <a:latin typeface="Calibri"/>
                <a:cs typeface="Calibri"/>
              </a:rPr>
              <a:t>and</a:t>
            </a:r>
            <a:r>
              <a:rPr spc="-30"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25"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spc="-5" dirty="0">
                <a:solidFill>
                  <a:srgbClr val="500050"/>
                </a:solidFill>
                <a:latin typeface="Calibri"/>
                <a:cs typeface="Calibri"/>
              </a:rPr>
              <a:t>L</a:t>
            </a:r>
            <a:r>
              <a:rPr dirty="0">
                <a:solidFill>
                  <a:srgbClr val="500050"/>
                </a:solidFill>
                <a:latin typeface="Calibri"/>
                <a:cs typeface="Calibri"/>
              </a:rPr>
              <a:t>i</a:t>
            </a:r>
            <a:r>
              <a:rPr spc="-25" dirty="0">
                <a:solidFill>
                  <a:srgbClr val="500050"/>
                </a:solidFill>
                <a:latin typeface="Calibri"/>
                <a:cs typeface="Calibri"/>
              </a:rPr>
              <a:t>s</a:t>
            </a:r>
            <a:r>
              <a:rPr dirty="0">
                <a:solidFill>
                  <a:srgbClr val="500050"/>
                </a:solidFill>
                <a:latin typeface="Calibri"/>
                <a:cs typeface="Calibri"/>
              </a:rPr>
              <a:t>t&lt;T&gt;.</a:t>
            </a:r>
            <a:endParaRPr>
              <a:latin typeface="Calibri"/>
              <a:cs typeface="Calibri"/>
            </a:endParaRPr>
          </a:p>
          <a:p>
            <a:pPr fontAlgn="auto">
              <a:spcBef>
                <a:spcPts val="34"/>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5" dirty="0">
                <a:solidFill>
                  <a:srgbClr val="500050"/>
                </a:solidFill>
                <a:latin typeface="Calibri"/>
                <a:cs typeface="Calibri"/>
              </a:rPr>
              <a:t>oD</a:t>
            </a:r>
            <a:r>
              <a:rPr spc="-10" dirty="0">
                <a:solidFill>
                  <a:srgbClr val="500050"/>
                </a:solidFill>
                <a:latin typeface="Calibri"/>
                <a:cs typeface="Calibri"/>
              </a:rPr>
              <a:t>i</a:t>
            </a:r>
            <a:r>
              <a:rPr spc="-20" dirty="0">
                <a:solidFill>
                  <a:srgbClr val="500050"/>
                </a:solidFill>
                <a:latin typeface="Calibri"/>
                <a:cs typeface="Calibri"/>
              </a:rPr>
              <a:t>c</a:t>
            </a:r>
            <a:r>
              <a:rPr dirty="0">
                <a:solidFill>
                  <a:srgbClr val="500050"/>
                </a:solidFill>
                <a:latin typeface="Calibri"/>
                <a:cs typeface="Calibri"/>
              </a:rPr>
              <a:t>t</a:t>
            </a:r>
            <a:r>
              <a:rPr spc="-10" dirty="0">
                <a:solidFill>
                  <a:srgbClr val="500050"/>
                </a:solidFill>
                <a:latin typeface="Calibri"/>
                <a:cs typeface="Calibri"/>
              </a:rPr>
              <a:t>i</a:t>
            </a:r>
            <a:r>
              <a:rPr spc="-5" dirty="0">
                <a:solidFill>
                  <a:srgbClr val="500050"/>
                </a:solidFill>
                <a:latin typeface="Calibri"/>
                <a:cs typeface="Calibri"/>
              </a:rPr>
              <a:t>ona</a:t>
            </a:r>
            <a:r>
              <a:rPr spc="10" dirty="0">
                <a:solidFill>
                  <a:srgbClr val="500050"/>
                </a:solidFill>
                <a:latin typeface="Calibri"/>
                <a:cs typeface="Calibri"/>
              </a:rPr>
              <a:t>r</a:t>
            </a:r>
            <a:r>
              <a:rPr spc="-10" dirty="0">
                <a:solidFill>
                  <a:srgbClr val="500050"/>
                </a:solidFill>
                <a:latin typeface="Calibri"/>
                <a:cs typeface="Calibri"/>
              </a:rPr>
              <a:t>y()</a:t>
            </a:r>
            <a:endParaRPr>
              <a:latin typeface="Calibri"/>
              <a:cs typeface="Calibri"/>
            </a:endParaRPr>
          </a:p>
          <a:p>
            <a:pPr marL="355600" indent="-342900" fontAlgn="auto">
              <a:spcBef>
                <a:spcPts val="434"/>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5" dirty="0">
                <a:solidFill>
                  <a:srgbClr val="500050"/>
                </a:solidFill>
                <a:latin typeface="Calibri"/>
                <a:cs typeface="Calibri"/>
              </a:rPr>
              <a:t>oLoo</a:t>
            </a:r>
            <a:r>
              <a:rPr spc="-30" dirty="0">
                <a:solidFill>
                  <a:srgbClr val="500050"/>
                </a:solidFill>
                <a:latin typeface="Calibri"/>
                <a:cs typeface="Calibri"/>
              </a:rPr>
              <a:t>k</a:t>
            </a:r>
            <a:r>
              <a:rPr spc="-5" dirty="0">
                <a:solidFill>
                  <a:srgbClr val="500050"/>
                </a:solidFill>
                <a:latin typeface="Calibri"/>
                <a:cs typeface="Calibri"/>
              </a:rPr>
              <a:t>u</a:t>
            </a:r>
            <a:r>
              <a:rPr dirty="0">
                <a:solidFill>
                  <a:srgbClr val="500050"/>
                </a:solidFill>
                <a:latin typeface="Calibri"/>
                <a:cs typeface="Calibri"/>
              </a:rPr>
              <a:t>p</a:t>
            </a:r>
            <a:r>
              <a:rPr spc="-5" dirty="0">
                <a:solidFill>
                  <a:srgbClr val="500050"/>
                </a:solidFill>
                <a:latin typeface="Calibri"/>
                <a:cs typeface="Calibri"/>
              </a:rPr>
              <a:t>(</a:t>
            </a:r>
            <a:r>
              <a:rPr dirty="0">
                <a:solidFill>
                  <a:srgbClr val="500050"/>
                </a:solidFill>
                <a:latin typeface="Calibri"/>
                <a:cs typeface="Calibri"/>
              </a:rPr>
              <a:t>)</a:t>
            </a:r>
            <a:r>
              <a:rPr spc="-2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H</a:t>
            </a:r>
            <a:r>
              <a:rPr spc="-25" dirty="0">
                <a:solidFill>
                  <a:srgbClr val="500050"/>
                </a:solidFill>
                <a:latin typeface="Calibri"/>
                <a:cs typeface="Calibri"/>
              </a:rPr>
              <a:t>a</a:t>
            </a:r>
            <a:r>
              <a:rPr spc="-20" dirty="0">
                <a:solidFill>
                  <a:srgbClr val="500050"/>
                </a:solidFill>
                <a:latin typeface="Calibri"/>
                <a:cs typeface="Calibri"/>
              </a:rPr>
              <a:t>v</a:t>
            </a:r>
            <a:r>
              <a:rPr spc="-10" dirty="0">
                <a:solidFill>
                  <a:srgbClr val="500050"/>
                </a:solidFill>
                <a:latin typeface="Calibri"/>
                <a:cs typeface="Calibri"/>
              </a:rPr>
              <a:t>e</a:t>
            </a:r>
            <a:r>
              <a:rPr spc="-45" dirty="0">
                <a:solidFill>
                  <a:srgbClr val="500050"/>
                </a:solidFill>
                <a:latin typeface="Times New Roman"/>
                <a:cs typeface="Times New Roman"/>
              </a:rPr>
              <a:t> </a:t>
            </a:r>
            <a:r>
              <a:rPr spc="-10" dirty="0">
                <a:solidFill>
                  <a:srgbClr val="500050"/>
                </a:solidFill>
                <a:latin typeface="Calibri"/>
                <a:cs typeface="Calibri"/>
              </a:rPr>
              <a:t>the</a:t>
            </a:r>
            <a:r>
              <a:rPr spc="-3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a</a:t>
            </a:r>
            <a:r>
              <a:rPr spc="-15" dirty="0">
                <a:solidFill>
                  <a:srgbClr val="500050"/>
                </a:solidFill>
                <a:latin typeface="Calibri"/>
                <a:cs typeface="Calibri"/>
              </a:rPr>
              <a:t>me</a:t>
            </a:r>
            <a:r>
              <a:rPr spc="-35" dirty="0">
                <a:solidFill>
                  <a:srgbClr val="500050"/>
                </a:solidFill>
                <a:latin typeface="Times New Roman"/>
                <a:cs typeface="Times New Roman"/>
              </a:rPr>
              <a:t> </a:t>
            </a:r>
            <a:r>
              <a:rPr spc="-5" dirty="0">
                <a:solidFill>
                  <a:srgbClr val="500050"/>
                </a:solidFill>
                <a:latin typeface="Calibri"/>
                <a:cs typeface="Calibri"/>
              </a:rPr>
              <a:t>p</a:t>
            </a:r>
            <a:r>
              <a:rPr spc="-25" dirty="0">
                <a:solidFill>
                  <a:srgbClr val="500050"/>
                </a:solidFill>
                <a:latin typeface="Calibri"/>
                <a:cs typeface="Calibri"/>
              </a:rPr>
              <a:t>r</a:t>
            </a:r>
            <a:r>
              <a:rPr spc="-5" dirty="0">
                <a:solidFill>
                  <a:srgbClr val="500050"/>
                </a:solidFill>
                <a:latin typeface="Calibri"/>
                <a:cs typeface="Calibri"/>
              </a:rPr>
              <a:t>o</a:t>
            </a:r>
            <a:r>
              <a:rPr spc="-20" dirty="0">
                <a:solidFill>
                  <a:srgbClr val="500050"/>
                </a:solidFill>
                <a:latin typeface="Calibri"/>
                <a:cs typeface="Calibri"/>
              </a:rPr>
              <a:t>t</a:t>
            </a:r>
            <a:r>
              <a:rPr spc="-5" dirty="0">
                <a:solidFill>
                  <a:srgbClr val="500050"/>
                </a:solidFill>
                <a:latin typeface="Calibri"/>
                <a:cs typeface="Calibri"/>
              </a:rPr>
              <a:t>otype</a:t>
            </a:r>
            <a:r>
              <a:rPr spc="5" dirty="0">
                <a:solidFill>
                  <a:srgbClr val="500050"/>
                </a:solidFill>
                <a:latin typeface="Calibri"/>
                <a:cs typeface="Calibri"/>
              </a:rPr>
              <a:t>s</a:t>
            </a:r>
            <a:r>
              <a:rPr spc="-5" dirty="0">
                <a:solidFill>
                  <a:srgbClr val="500050"/>
                </a:solidFill>
                <a:latin typeface="Calibri"/>
                <a:cs typeface="Calibri"/>
              </a:rPr>
              <a:t>,</a:t>
            </a:r>
            <a:r>
              <a:rPr dirty="0">
                <a:solidFill>
                  <a:srgbClr val="500050"/>
                </a:solidFill>
                <a:latin typeface="Times New Roman"/>
                <a:cs typeface="Times New Roman"/>
              </a:rPr>
              <a:t> </a:t>
            </a:r>
            <a:r>
              <a:rPr spc="-95" dirty="0">
                <a:solidFill>
                  <a:srgbClr val="500050"/>
                </a:solidFill>
                <a:latin typeface="Times New Roman"/>
                <a:cs typeface="Times New Roman"/>
              </a:rPr>
              <a:t> </a:t>
            </a:r>
            <a:r>
              <a:rPr dirty="0">
                <a:solidFill>
                  <a:srgbClr val="500050"/>
                </a:solidFill>
                <a:latin typeface="Calibri"/>
                <a:cs typeface="Calibri"/>
              </a:rPr>
              <a:t>and</a:t>
            </a:r>
            <a:r>
              <a:rPr spc="-30" dirty="0">
                <a:solidFill>
                  <a:srgbClr val="500050"/>
                </a:solidFill>
                <a:latin typeface="Times New Roman"/>
                <a:cs typeface="Times New Roman"/>
              </a:rPr>
              <a:t> </a:t>
            </a:r>
            <a:r>
              <a:rPr spc="-40" dirty="0">
                <a:solidFill>
                  <a:srgbClr val="500050"/>
                </a:solidFill>
                <a:latin typeface="Calibri"/>
                <a:cs typeface="Calibri"/>
              </a:rPr>
              <a:t>r</a:t>
            </a:r>
            <a:r>
              <a:rPr dirty="0">
                <a:solidFill>
                  <a:srgbClr val="500050"/>
                </a:solidFill>
                <a:latin typeface="Calibri"/>
                <a:cs typeface="Calibri"/>
              </a:rPr>
              <a:t>el</a:t>
            </a:r>
            <a:r>
              <a:rPr spc="-10" dirty="0">
                <a:solidFill>
                  <a:srgbClr val="500050"/>
                </a:solidFill>
                <a:latin typeface="Calibri"/>
                <a:cs typeface="Calibri"/>
              </a:rPr>
              <a:t>y</a:t>
            </a:r>
            <a:r>
              <a:rPr spc="-3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n</a:t>
            </a:r>
            <a:r>
              <a:rPr spc="-30" dirty="0">
                <a:solidFill>
                  <a:srgbClr val="500050"/>
                </a:solidFill>
                <a:latin typeface="Times New Roman"/>
                <a:cs typeface="Times New Roman"/>
              </a:rPr>
              <a:t> </a:t>
            </a:r>
            <a:r>
              <a:rPr spc="-5" dirty="0">
                <a:solidFill>
                  <a:srgbClr val="500050"/>
                </a:solidFill>
                <a:latin typeface="Calibri"/>
                <a:cs typeface="Calibri"/>
              </a:rPr>
              <a:t>Fu</a:t>
            </a:r>
            <a:r>
              <a:rPr dirty="0">
                <a:solidFill>
                  <a:srgbClr val="500050"/>
                </a:solidFill>
                <a:latin typeface="Calibri"/>
                <a:cs typeface="Calibri"/>
              </a:rPr>
              <a:t>n</a:t>
            </a:r>
            <a:r>
              <a:rPr spc="-15" dirty="0">
                <a:solidFill>
                  <a:srgbClr val="500050"/>
                </a:solidFill>
                <a:latin typeface="Calibri"/>
                <a:cs typeface="Calibri"/>
              </a:rPr>
              <a:t>c</a:t>
            </a:r>
            <a:r>
              <a:rPr dirty="0">
                <a:solidFill>
                  <a:srgbClr val="500050"/>
                </a:solidFill>
                <a:latin typeface="Calibri"/>
                <a:cs typeface="Calibri"/>
              </a:rPr>
              <a:t>&lt;&gt;</a:t>
            </a:r>
            <a:r>
              <a:rPr spc="-3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el</a:t>
            </a:r>
            <a:r>
              <a:rPr spc="-10" dirty="0">
                <a:solidFill>
                  <a:srgbClr val="500050"/>
                </a:solidFill>
                <a:latin typeface="Calibri"/>
                <a:cs typeface="Calibri"/>
              </a:rPr>
              <a:t>ect</a:t>
            </a:r>
            <a:r>
              <a:rPr spc="-50" dirty="0">
                <a:solidFill>
                  <a:srgbClr val="500050"/>
                </a:solidFill>
                <a:latin typeface="Times New Roman"/>
                <a:cs typeface="Times New Roman"/>
              </a:rPr>
              <a:t> </a:t>
            </a:r>
            <a:r>
              <a:rPr spc="-50" dirty="0">
                <a:solidFill>
                  <a:srgbClr val="500050"/>
                </a:solidFill>
                <a:latin typeface="Calibri"/>
                <a:cs typeface="Calibri"/>
              </a:rPr>
              <a:t>K</a:t>
            </a:r>
            <a:r>
              <a:rPr spc="-20" dirty="0">
                <a:solidFill>
                  <a:srgbClr val="500050"/>
                </a:solidFill>
                <a:latin typeface="Calibri"/>
                <a:cs typeface="Calibri"/>
              </a:rPr>
              <a:t>e</a:t>
            </a:r>
            <a:r>
              <a:rPr spc="-25" dirty="0">
                <a:solidFill>
                  <a:srgbClr val="500050"/>
                </a:solidFill>
                <a:latin typeface="Calibri"/>
                <a:cs typeface="Calibri"/>
              </a:rPr>
              <a:t>y</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and</a:t>
            </a:r>
            <a:r>
              <a:rPr spc="-15" dirty="0">
                <a:solidFill>
                  <a:srgbClr val="500050"/>
                </a:solidFill>
                <a:latin typeface="Times New Roman"/>
                <a:cs typeface="Times New Roman"/>
              </a:rPr>
              <a:t> </a:t>
            </a:r>
            <a:r>
              <a:rPr spc="-5" dirty="0">
                <a:solidFill>
                  <a:srgbClr val="500050"/>
                </a:solidFill>
                <a:latin typeface="Calibri"/>
                <a:cs typeface="Calibri"/>
              </a:rPr>
              <a:t>E</a:t>
            </a:r>
            <a:r>
              <a:rPr spc="-10" dirty="0">
                <a:solidFill>
                  <a:srgbClr val="500050"/>
                </a:solidFill>
                <a:latin typeface="Calibri"/>
                <a:cs typeface="Calibri"/>
              </a:rPr>
              <a:t>l</a:t>
            </a:r>
            <a:r>
              <a:rPr spc="-15" dirty="0">
                <a:solidFill>
                  <a:srgbClr val="500050"/>
                </a:solidFill>
                <a:latin typeface="Calibri"/>
                <a:cs typeface="Calibri"/>
              </a:rPr>
              <a:t>em</a:t>
            </a:r>
            <a:r>
              <a:rPr spc="-5" dirty="0">
                <a:solidFill>
                  <a:srgbClr val="500050"/>
                </a:solidFill>
                <a:latin typeface="Calibri"/>
                <a:cs typeface="Calibri"/>
              </a:rPr>
              <a:t>e</a:t>
            </a:r>
            <a:r>
              <a:rPr spc="-10" dirty="0">
                <a:solidFill>
                  <a:srgbClr val="500050"/>
                </a:solidFill>
                <a:latin typeface="Calibri"/>
                <a:cs typeface="Calibri"/>
              </a:rPr>
              <a:t>n</a:t>
            </a:r>
            <a:r>
              <a:rPr dirty="0">
                <a:solidFill>
                  <a:srgbClr val="500050"/>
                </a:solidFill>
                <a:latin typeface="Calibri"/>
                <a:cs typeface="Calibri"/>
              </a:rPr>
              <a:t>ts</a:t>
            </a:r>
            <a:r>
              <a:rPr spc="-5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a:spLocks noChangeArrowheads="1"/>
          </p:cNvSpPr>
          <p:nvPr/>
        </p:nvSpPr>
        <p:spPr bwMode="auto">
          <a:xfrm>
            <a:off x="1232693" y="5272088"/>
            <a:ext cx="5895975" cy="723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D8FC7270-3C33-4067-845F-F4C651B0B272}" type="slidenum">
              <a:rPr/>
              <a:pPr marL="25400">
                <a:defRPr/>
              </a:pPr>
              <a:t>61</a:t>
            </a:fld>
            <a:endParaRPr/>
          </a:p>
        </p:txBody>
      </p:sp>
    </p:spTree>
    <p:extLst>
      <p:ext uri="{BB962C8B-B14F-4D97-AF65-F5344CB8AC3E}">
        <p14:creationId xmlns:p14="http://schemas.microsoft.com/office/powerpoint/2010/main" val="1917171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068E1D58-F994-4099-B617-E0B76596EA12}" type="slidenum">
              <a:rPr/>
              <a:pPr marL="25400">
                <a:defRPr/>
              </a:pPr>
              <a:t>62</a:t>
            </a:fld>
            <a:endParaRPr/>
          </a:p>
        </p:txBody>
      </p:sp>
      <p:sp>
        <p:nvSpPr>
          <p:cNvPr id="4" name="object 3"/>
          <p:cNvSpPr txBox="1"/>
          <p:nvPr/>
        </p:nvSpPr>
        <p:spPr>
          <a:xfrm>
            <a:off x="797718" y="1819276"/>
            <a:ext cx="8008938" cy="40957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Element</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First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FirstOrDefault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Last</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LastOrDefault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Single</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SingleOrDefault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ElementAt</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ElementAtOrDefault</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Self</a:t>
            </a:r>
            <a:r>
              <a:rPr lang="en-US">
                <a:solidFill>
                  <a:srgbClr val="500050"/>
                </a:solidFill>
                <a:latin typeface="Times New Roman" pitchFamily="18" charset="0"/>
                <a:cs typeface="Times New Roman" pitchFamily="18" charset="0"/>
              </a:rPr>
              <a:t> </a:t>
            </a:r>
            <a:r>
              <a:rPr lang="en-US">
                <a:solidFill>
                  <a:srgbClr val="500050"/>
                </a:solidFill>
                <a:cs typeface="Calibri" charset="0"/>
              </a:rPr>
              <a:t>speaking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methods.</a:t>
            </a:r>
            <a:r>
              <a:rPr lang="en-US">
                <a:solidFill>
                  <a:srgbClr val="500050"/>
                </a:solidFill>
                <a:latin typeface="Times New Roman" pitchFamily="18" charset="0"/>
                <a:cs typeface="Times New Roman" pitchFamily="18" charset="0"/>
              </a:rPr>
              <a:t> </a:t>
            </a:r>
            <a:r>
              <a:rPr lang="en-US">
                <a:solidFill>
                  <a:srgbClr val="500050"/>
                </a:solidFill>
                <a:cs typeface="Calibri" charset="0"/>
              </a:rPr>
              <a:t>Just</a:t>
            </a:r>
            <a:r>
              <a:rPr lang="en-US">
                <a:solidFill>
                  <a:srgbClr val="500050"/>
                </a:solidFill>
                <a:latin typeface="Times New Roman" pitchFamily="18" charset="0"/>
                <a:cs typeface="Times New Roman" pitchFamily="18" charset="0"/>
              </a:rPr>
              <a:t> </a:t>
            </a:r>
            <a:r>
              <a:rPr lang="en-US">
                <a:solidFill>
                  <a:srgbClr val="500050"/>
                </a:solidFill>
                <a:cs typeface="Calibri" charset="0"/>
              </a:rPr>
              <a:t>keep</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mind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OrDefault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version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default</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if</a:t>
            </a:r>
            <a:r>
              <a:rPr lang="en-US">
                <a:solidFill>
                  <a:srgbClr val="500050"/>
                </a:solidFill>
                <a:latin typeface="Times New Roman" pitchFamily="18" charset="0"/>
                <a:cs typeface="Times New Roman" pitchFamily="18" charset="0"/>
              </a:rPr>
              <a:t> </a:t>
            </a:r>
            <a:r>
              <a:rPr lang="en-US">
                <a:solidFill>
                  <a:srgbClr val="500050"/>
                </a:solidFill>
                <a:cs typeface="Calibri" charset="0"/>
              </a:rPr>
              <a:t>no</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found</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whereas</a:t>
            </a:r>
            <a:r>
              <a:rPr lang="en-US">
                <a:solidFill>
                  <a:srgbClr val="500050"/>
                </a:solidFill>
                <a:latin typeface="Times New Roman" pitchFamily="18" charset="0"/>
                <a:cs typeface="Times New Roman" pitchFamily="18" charset="0"/>
              </a:rPr>
              <a:t> </a:t>
            </a:r>
            <a:r>
              <a:rPr lang="en-US">
                <a:solidFill>
                  <a:srgbClr val="500050"/>
                </a:solidFill>
                <a:cs typeface="Calibri" charset="0"/>
              </a:rPr>
              <a:t>classic</a:t>
            </a:r>
            <a:r>
              <a:rPr lang="en-US">
                <a:solidFill>
                  <a:srgbClr val="500050"/>
                </a:solidFill>
                <a:latin typeface="Times New Roman" pitchFamily="18" charset="0"/>
                <a:cs typeface="Times New Roman" pitchFamily="18" charset="0"/>
              </a:rPr>
              <a:t> </a:t>
            </a:r>
            <a:r>
              <a:rPr lang="en-US">
                <a:solidFill>
                  <a:srgbClr val="500050"/>
                </a:solidFill>
                <a:cs typeface="Calibri" charset="0"/>
              </a:rPr>
              <a:t>version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throw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exception.</a:t>
            </a:r>
            <a:endParaRPr lang="en-US">
              <a:cs typeface="Calibri" charset="0"/>
            </a:endParaRPr>
          </a:p>
        </p:txBody>
      </p:sp>
    </p:spTree>
    <p:extLst>
      <p:ext uri="{BB962C8B-B14F-4D97-AF65-F5344CB8AC3E}">
        <p14:creationId xmlns:p14="http://schemas.microsoft.com/office/powerpoint/2010/main" val="4112253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839B312E-8D96-425B-8161-D82C7386C625}" type="slidenum">
              <a:rPr/>
              <a:pPr marL="25400">
                <a:defRPr/>
              </a:pPr>
              <a:t>63</a:t>
            </a:fld>
            <a:endParaRPr/>
          </a:p>
        </p:txBody>
      </p:sp>
      <p:sp>
        <p:nvSpPr>
          <p:cNvPr id="4" name="object 3"/>
          <p:cNvSpPr txBox="1"/>
          <p:nvPr/>
        </p:nvSpPr>
        <p:spPr>
          <a:xfrm>
            <a:off x="797718" y="1819276"/>
            <a:ext cx="6680200" cy="453548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dirty="0">
                <a:solidFill>
                  <a:srgbClr val="500050"/>
                </a:solidFill>
                <a:latin typeface="Calibri"/>
                <a:cs typeface="Calibri"/>
              </a:rPr>
              <a:t>Qua</a:t>
            </a:r>
            <a:r>
              <a:rPr b="1" spc="-5" dirty="0">
                <a:solidFill>
                  <a:srgbClr val="500050"/>
                </a:solidFill>
                <a:latin typeface="Calibri"/>
                <a:cs typeface="Calibri"/>
              </a:rPr>
              <a:t>n</a:t>
            </a:r>
            <a:r>
              <a:rPr b="1" dirty="0">
                <a:solidFill>
                  <a:srgbClr val="500050"/>
                </a:solidFill>
                <a:latin typeface="Calibri"/>
                <a:cs typeface="Calibri"/>
              </a:rPr>
              <a:t>ti</a:t>
            </a:r>
            <a:r>
              <a:rPr b="1" spc="-10" dirty="0">
                <a:solidFill>
                  <a:srgbClr val="500050"/>
                </a:solidFill>
                <a:latin typeface="Calibri"/>
                <a:cs typeface="Calibri"/>
              </a:rPr>
              <a:t>f</a:t>
            </a:r>
            <a:r>
              <a:rPr b="1" dirty="0">
                <a:solidFill>
                  <a:srgbClr val="500050"/>
                </a:solidFill>
                <a:latin typeface="Calibri"/>
                <a:cs typeface="Calibri"/>
              </a:rPr>
              <a:t>ie</a:t>
            </a:r>
            <a:r>
              <a:rPr b="1" spc="-30" dirty="0">
                <a:solidFill>
                  <a:srgbClr val="500050"/>
                </a:solidFill>
                <a:latin typeface="Calibri"/>
                <a:cs typeface="Calibri"/>
              </a:rPr>
              <a:t>r</a:t>
            </a:r>
            <a:r>
              <a:rPr b="1" dirty="0">
                <a:solidFill>
                  <a:srgbClr val="500050"/>
                </a:solidFill>
                <a:latin typeface="Calibri"/>
                <a:cs typeface="Calibri"/>
              </a:rPr>
              <a:t>s</a:t>
            </a:r>
            <a:r>
              <a:rPr b="1" spc="-75" dirty="0">
                <a:solidFill>
                  <a:srgbClr val="500050"/>
                </a:solidFill>
                <a:latin typeface="Times New Roman"/>
                <a:cs typeface="Times New Roman"/>
              </a:rPr>
              <a:t> </a:t>
            </a:r>
            <a:r>
              <a:rPr b="1" spc="-10" dirty="0">
                <a:solidFill>
                  <a:srgbClr val="500050"/>
                </a:solidFill>
                <a:latin typeface="Calibri"/>
                <a:cs typeface="Calibri"/>
              </a:rPr>
              <a:t>O</a:t>
            </a:r>
            <a:r>
              <a:rPr b="1" dirty="0">
                <a:solidFill>
                  <a:srgbClr val="500050"/>
                </a:solidFill>
                <a:latin typeface="Calibri"/>
                <a:cs typeface="Calibri"/>
              </a:rPr>
              <a:t>p</a:t>
            </a:r>
            <a:r>
              <a:rPr b="1" spc="5" dirty="0">
                <a:solidFill>
                  <a:srgbClr val="500050"/>
                </a:solidFill>
                <a:latin typeface="Calibri"/>
                <a:cs typeface="Calibri"/>
              </a:rPr>
              <a:t>e</a:t>
            </a:r>
            <a:r>
              <a:rPr b="1" spc="-45" dirty="0">
                <a:solidFill>
                  <a:srgbClr val="500050"/>
                </a:solidFill>
                <a:latin typeface="Calibri"/>
                <a:cs typeface="Calibri"/>
              </a:rPr>
              <a:t>r</a:t>
            </a:r>
            <a:r>
              <a:rPr b="1" spc="-15" dirty="0">
                <a:solidFill>
                  <a:srgbClr val="500050"/>
                </a:solidFill>
                <a:latin typeface="Calibri"/>
                <a:cs typeface="Calibri"/>
              </a:rPr>
              <a:t>at</a:t>
            </a:r>
            <a:r>
              <a:rPr b="1" dirty="0">
                <a:solidFill>
                  <a:srgbClr val="500050"/>
                </a:solidFill>
                <a:latin typeface="Calibri"/>
                <a:cs typeface="Calibri"/>
              </a:rPr>
              <a:t>o</a:t>
            </a:r>
            <a:r>
              <a:rPr b="1" spc="-30" dirty="0">
                <a:solidFill>
                  <a:srgbClr val="500050"/>
                </a:solidFill>
                <a:latin typeface="Calibri"/>
                <a:cs typeface="Calibri"/>
              </a:rPr>
              <a:t>r</a:t>
            </a:r>
            <a:r>
              <a:rPr b="1" dirty="0">
                <a:solidFill>
                  <a:srgbClr val="500050"/>
                </a:solidFill>
                <a:latin typeface="Calibri"/>
                <a:cs typeface="Calibri"/>
              </a:rPr>
              <a:t>s</a:t>
            </a:r>
            <a:endParaRPr>
              <a:latin typeface="Calibri"/>
              <a:cs typeface="Calibri"/>
            </a:endParaRPr>
          </a:p>
          <a:p>
            <a:pPr fontAlgn="auto">
              <a:spcBef>
                <a:spcPts val="34"/>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dirty="0">
                <a:solidFill>
                  <a:srgbClr val="500050"/>
                </a:solidFill>
                <a:latin typeface="Calibri"/>
                <a:cs typeface="Calibri"/>
              </a:rPr>
              <a:t>A</a:t>
            </a:r>
            <a:r>
              <a:rPr spc="-35" dirty="0">
                <a:solidFill>
                  <a:srgbClr val="500050"/>
                </a:solidFill>
                <a:latin typeface="Calibri"/>
                <a:cs typeface="Calibri"/>
              </a:rPr>
              <a:t>n</a:t>
            </a:r>
            <a:r>
              <a:rPr spc="-10" dirty="0">
                <a:solidFill>
                  <a:srgbClr val="500050"/>
                </a:solidFill>
                <a:latin typeface="Calibri"/>
                <a:cs typeface="Calibri"/>
              </a:rPr>
              <a:t>y()</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turns</a:t>
            </a:r>
            <a:r>
              <a:rPr spc="-30" dirty="0">
                <a:solidFill>
                  <a:srgbClr val="500050"/>
                </a:solidFill>
                <a:latin typeface="Times New Roman"/>
                <a:cs typeface="Times New Roman"/>
              </a:rPr>
              <a:t> </a:t>
            </a:r>
            <a:r>
              <a:rPr spc="-10" dirty="0">
                <a:solidFill>
                  <a:srgbClr val="500050"/>
                </a:solidFill>
                <a:latin typeface="Calibri"/>
                <a:cs typeface="Calibri"/>
              </a:rPr>
              <a:t>t</a:t>
            </a:r>
            <a:r>
              <a:rPr spc="-20" dirty="0">
                <a:solidFill>
                  <a:srgbClr val="500050"/>
                </a:solidFill>
                <a:latin typeface="Calibri"/>
                <a:cs typeface="Calibri"/>
              </a:rPr>
              <a:t>r</a:t>
            </a:r>
            <a:r>
              <a:rPr spc="-15" dirty="0">
                <a:solidFill>
                  <a:srgbClr val="500050"/>
                </a:solidFill>
                <a:latin typeface="Calibri"/>
                <a:cs typeface="Calibri"/>
              </a:rPr>
              <a:t>u</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f</a:t>
            </a:r>
            <a:r>
              <a:rPr spc="-40" dirty="0">
                <a:solidFill>
                  <a:srgbClr val="500050"/>
                </a:solidFill>
                <a:latin typeface="Times New Roman"/>
                <a:cs typeface="Times New Roman"/>
              </a:rPr>
              <a:t> </a:t>
            </a:r>
            <a:r>
              <a:rPr spc="-25" dirty="0">
                <a:solidFill>
                  <a:srgbClr val="500050"/>
                </a:solidFill>
                <a:latin typeface="Calibri"/>
                <a:cs typeface="Calibri"/>
              </a:rPr>
              <a:t>a</a:t>
            </a:r>
            <a:r>
              <a:rPr spc="-10" dirty="0">
                <a:solidFill>
                  <a:srgbClr val="500050"/>
                </a:solidFill>
                <a:latin typeface="Calibri"/>
                <a:cs typeface="Calibri"/>
              </a:rPr>
              <a:t>t</a:t>
            </a:r>
            <a:r>
              <a:rPr spc="-45"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ea</a:t>
            </a:r>
            <a:r>
              <a:rPr spc="-20" dirty="0">
                <a:solidFill>
                  <a:srgbClr val="500050"/>
                </a:solidFill>
                <a:latin typeface="Calibri"/>
                <a:cs typeface="Calibri"/>
              </a:rPr>
              <a:t>s</a:t>
            </a:r>
            <a:r>
              <a:rPr spc="-10" dirty="0">
                <a:solidFill>
                  <a:srgbClr val="500050"/>
                </a:solidFill>
                <a:latin typeface="Calibri"/>
                <a:cs typeface="Calibri"/>
              </a:rPr>
              <a:t>t</a:t>
            </a:r>
            <a:r>
              <a:rPr spc="-45" dirty="0">
                <a:solidFill>
                  <a:srgbClr val="500050"/>
                </a:solidFill>
                <a:latin typeface="Times New Roman"/>
                <a:cs typeface="Times New Roman"/>
              </a:rPr>
              <a:t> </a:t>
            </a:r>
            <a:r>
              <a:rPr spc="-5" dirty="0">
                <a:solidFill>
                  <a:srgbClr val="500050"/>
                </a:solidFill>
                <a:latin typeface="Calibri"/>
                <a:cs typeface="Calibri"/>
              </a:rPr>
              <a:t>on</a:t>
            </a:r>
            <a:r>
              <a:rPr dirty="0">
                <a:solidFill>
                  <a:srgbClr val="500050"/>
                </a:solidFill>
                <a:latin typeface="Calibri"/>
                <a:cs typeface="Calibri"/>
              </a:rPr>
              <a:t>e</a:t>
            </a:r>
            <a:r>
              <a:rPr spc="-20" dirty="0">
                <a:solidFill>
                  <a:srgbClr val="500050"/>
                </a:solidFill>
                <a:latin typeface="Times New Roman"/>
                <a:cs typeface="Times New Roman"/>
              </a:rPr>
              <a:t> </a:t>
            </a:r>
            <a:r>
              <a:rPr dirty="0">
                <a:solidFill>
                  <a:srgbClr val="500050"/>
                </a:solidFill>
                <a:latin typeface="Calibri"/>
                <a:cs typeface="Calibri"/>
              </a:rPr>
              <a:t>el</a:t>
            </a:r>
            <a:r>
              <a:rPr spc="-15" dirty="0">
                <a:solidFill>
                  <a:srgbClr val="500050"/>
                </a:solidFill>
                <a:latin typeface="Calibri"/>
                <a:cs typeface="Calibri"/>
              </a:rPr>
              <a:t>em</a:t>
            </a:r>
            <a:r>
              <a:rPr spc="-5" dirty="0">
                <a:solidFill>
                  <a:srgbClr val="500050"/>
                </a:solidFill>
                <a:latin typeface="Calibri"/>
                <a:cs typeface="Calibri"/>
              </a:rPr>
              <a:t>e</a:t>
            </a:r>
            <a:r>
              <a:rPr spc="-10" dirty="0">
                <a:solidFill>
                  <a:srgbClr val="500050"/>
                </a:solidFill>
                <a:latin typeface="Calibri"/>
                <a:cs typeface="Calibri"/>
              </a:rPr>
              <a:t>nt</a:t>
            </a:r>
            <a:r>
              <a:rPr spc="-4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30" dirty="0">
                <a:solidFill>
                  <a:srgbClr val="500050"/>
                </a:solidFill>
                <a:latin typeface="Times New Roman"/>
                <a:cs typeface="Times New Roman"/>
              </a:rPr>
              <a:t> </a:t>
            </a:r>
            <a:r>
              <a:rPr spc="-10" dirty="0">
                <a:solidFill>
                  <a:srgbClr val="500050"/>
                </a:solidFill>
                <a:latin typeface="Calibri"/>
                <a:cs typeface="Calibri"/>
              </a:rPr>
              <a:t>the</a:t>
            </a:r>
            <a:r>
              <a:rPr spc="-40"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5" dirty="0">
                <a:solidFill>
                  <a:srgbClr val="500050"/>
                </a:solidFill>
                <a:latin typeface="Calibri"/>
                <a:cs typeface="Calibri"/>
              </a:rPr>
              <a:t>nc</a:t>
            </a:r>
            <a:r>
              <a:rPr spc="-10" dirty="0">
                <a:solidFill>
                  <a:srgbClr val="500050"/>
                </a:solidFill>
                <a:latin typeface="Calibri"/>
                <a:cs typeface="Calibri"/>
              </a:rPr>
              <a:t>e</a:t>
            </a:r>
            <a:r>
              <a:rPr spc="-25" dirty="0">
                <a:solidFill>
                  <a:srgbClr val="500050"/>
                </a:solidFill>
                <a:latin typeface="Times New Roman"/>
                <a:cs typeface="Times New Roman"/>
              </a:rPr>
              <a:t> </a:t>
            </a:r>
            <a:r>
              <a:rPr spc="-15" dirty="0">
                <a:solidFill>
                  <a:srgbClr val="500050"/>
                </a:solidFill>
                <a:latin typeface="Calibri"/>
                <a:cs typeface="Calibri"/>
              </a:rPr>
              <a:t>m</a:t>
            </a:r>
            <a:r>
              <a:rPr spc="-20" dirty="0">
                <a:solidFill>
                  <a:srgbClr val="500050"/>
                </a:solidFill>
                <a:latin typeface="Calibri"/>
                <a:cs typeface="Calibri"/>
              </a:rPr>
              <a:t>a</a:t>
            </a:r>
            <a:r>
              <a:rPr spc="-40" dirty="0">
                <a:solidFill>
                  <a:srgbClr val="500050"/>
                </a:solidFill>
                <a:latin typeface="Calibri"/>
                <a:cs typeface="Calibri"/>
              </a:rPr>
              <a:t>t</a:t>
            </a:r>
            <a:r>
              <a:rPr spc="-20" dirty="0">
                <a:solidFill>
                  <a:srgbClr val="500050"/>
                </a:solidFill>
                <a:latin typeface="Calibri"/>
                <a:cs typeface="Calibri"/>
              </a:rPr>
              <a:t>c</a:t>
            </a:r>
            <a:r>
              <a:rPr dirty="0">
                <a:solidFill>
                  <a:srgbClr val="500050"/>
                </a:solidFill>
                <a:latin typeface="Calibri"/>
                <a:cs typeface="Calibri"/>
              </a:rPr>
              <a:t>h</a:t>
            </a:r>
            <a:r>
              <a:rPr spc="-30" dirty="0">
                <a:solidFill>
                  <a:srgbClr val="500050"/>
                </a:solidFill>
                <a:latin typeface="Times New Roman"/>
                <a:cs typeface="Times New Roman"/>
              </a:rPr>
              <a:t> </a:t>
            </a:r>
            <a:r>
              <a:rPr spc="-10" dirty="0">
                <a:solidFill>
                  <a:srgbClr val="500050"/>
                </a:solidFill>
                <a:latin typeface="Calibri"/>
                <a:cs typeface="Calibri"/>
              </a:rPr>
              <a:t>the</a:t>
            </a:r>
            <a:r>
              <a:rPr spc="-35" dirty="0">
                <a:solidFill>
                  <a:srgbClr val="500050"/>
                </a:solidFill>
                <a:latin typeface="Times New Roman"/>
                <a:cs typeface="Times New Roman"/>
              </a:rPr>
              <a:t> </a:t>
            </a:r>
            <a:r>
              <a:rPr spc="-5" dirty="0">
                <a:solidFill>
                  <a:srgbClr val="500050"/>
                </a:solidFill>
                <a:latin typeface="Calibri"/>
                <a:cs typeface="Calibri"/>
              </a:rPr>
              <a:t>p</a:t>
            </a:r>
            <a:r>
              <a:rPr spc="-25" dirty="0">
                <a:solidFill>
                  <a:srgbClr val="500050"/>
                </a:solidFill>
                <a:latin typeface="Calibri"/>
                <a:cs typeface="Calibri"/>
              </a:rPr>
              <a:t>r</a:t>
            </a:r>
            <a:r>
              <a:rPr spc="-10" dirty="0">
                <a:solidFill>
                  <a:srgbClr val="500050"/>
                </a:solidFill>
                <a:latin typeface="Calibri"/>
                <a:cs typeface="Calibri"/>
              </a:rPr>
              <a:t>ed</a:t>
            </a:r>
            <a:r>
              <a:rPr spc="-5" dirty="0">
                <a:solidFill>
                  <a:srgbClr val="500050"/>
                </a:solidFill>
                <a:latin typeface="Calibri"/>
                <a:cs typeface="Calibri"/>
              </a:rPr>
              <a:t>i</a:t>
            </a:r>
            <a:r>
              <a:rPr spc="-30" dirty="0">
                <a:solidFill>
                  <a:srgbClr val="500050"/>
                </a:solidFill>
                <a:latin typeface="Calibri"/>
                <a:cs typeface="Calibri"/>
              </a:rPr>
              <a:t>c</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a:t>
            </a:r>
            <a:endParaRPr>
              <a:latin typeface="Calibri"/>
              <a:cs typeface="Calibri"/>
            </a:endParaRPr>
          </a:p>
          <a:p>
            <a:pPr fontAlgn="auto">
              <a:spcBef>
                <a:spcPts val="37"/>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dirty="0">
                <a:solidFill>
                  <a:srgbClr val="500050"/>
                </a:solidFill>
                <a:latin typeface="Calibri"/>
                <a:cs typeface="Calibri"/>
              </a:rPr>
              <a:t>Al</a:t>
            </a:r>
            <a:r>
              <a:rPr spc="-10" dirty="0">
                <a:solidFill>
                  <a:srgbClr val="500050"/>
                </a:solidFill>
                <a:latin typeface="Calibri"/>
                <a:cs typeface="Calibri"/>
              </a:rPr>
              <a:t>l</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turns</a:t>
            </a:r>
            <a:r>
              <a:rPr spc="-30" dirty="0">
                <a:solidFill>
                  <a:srgbClr val="500050"/>
                </a:solidFill>
                <a:latin typeface="Times New Roman"/>
                <a:cs typeface="Times New Roman"/>
              </a:rPr>
              <a:t> </a:t>
            </a:r>
            <a:r>
              <a:rPr spc="-10" dirty="0">
                <a:solidFill>
                  <a:srgbClr val="500050"/>
                </a:solidFill>
                <a:latin typeface="Calibri"/>
                <a:cs typeface="Calibri"/>
              </a:rPr>
              <a:t>t</a:t>
            </a:r>
            <a:r>
              <a:rPr spc="-20" dirty="0">
                <a:solidFill>
                  <a:srgbClr val="500050"/>
                </a:solidFill>
                <a:latin typeface="Calibri"/>
                <a:cs typeface="Calibri"/>
              </a:rPr>
              <a:t>r</a:t>
            </a:r>
            <a:r>
              <a:rPr spc="-15" dirty="0">
                <a:solidFill>
                  <a:srgbClr val="500050"/>
                </a:solidFill>
                <a:latin typeface="Calibri"/>
                <a:cs typeface="Calibri"/>
              </a:rPr>
              <a:t>u</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f</a:t>
            </a:r>
            <a:r>
              <a:rPr spc="-40" dirty="0">
                <a:solidFill>
                  <a:srgbClr val="500050"/>
                </a:solidFill>
                <a:latin typeface="Times New Roman"/>
                <a:cs typeface="Times New Roman"/>
              </a:rPr>
              <a:t> </a:t>
            </a:r>
            <a:r>
              <a:rPr dirty="0">
                <a:solidFill>
                  <a:srgbClr val="500050"/>
                </a:solidFill>
                <a:latin typeface="Calibri"/>
                <a:cs typeface="Calibri"/>
              </a:rPr>
              <a:t>all</a:t>
            </a:r>
            <a:r>
              <a:rPr spc="-40" dirty="0">
                <a:solidFill>
                  <a:srgbClr val="500050"/>
                </a:solidFill>
                <a:latin typeface="Times New Roman"/>
                <a:cs typeface="Times New Roman"/>
              </a:rPr>
              <a:t> </a:t>
            </a:r>
            <a:r>
              <a:rPr dirty="0">
                <a:solidFill>
                  <a:srgbClr val="500050"/>
                </a:solidFill>
                <a:latin typeface="Calibri"/>
                <a:cs typeface="Calibri"/>
              </a:rPr>
              <a:t>el</a:t>
            </a:r>
            <a:r>
              <a:rPr spc="-15" dirty="0">
                <a:solidFill>
                  <a:srgbClr val="500050"/>
                </a:solidFill>
                <a:latin typeface="Calibri"/>
                <a:cs typeface="Calibri"/>
              </a:rPr>
              <a:t>em</a:t>
            </a:r>
            <a:r>
              <a:rPr spc="-5" dirty="0">
                <a:solidFill>
                  <a:srgbClr val="500050"/>
                </a:solidFill>
                <a:latin typeface="Calibri"/>
                <a:cs typeface="Calibri"/>
              </a:rPr>
              <a:t>e</a:t>
            </a:r>
            <a:r>
              <a:rPr spc="-10" dirty="0">
                <a:solidFill>
                  <a:srgbClr val="500050"/>
                </a:solidFill>
                <a:latin typeface="Calibri"/>
                <a:cs typeface="Calibri"/>
              </a:rPr>
              <a:t>n</a:t>
            </a:r>
            <a:r>
              <a:rPr dirty="0">
                <a:solidFill>
                  <a:srgbClr val="500050"/>
                </a:solidFill>
                <a:latin typeface="Calibri"/>
                <a:cs typeface="Calibri"/>
              </a:rPr>
              <a:t>ts</a:t>
            </a:r>
            <a:r>
              <a:rPr spc="-40"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5" dirty="0">
                <a:solidFill>
                  <a:srgbClr val="500050"/>
                </a:solidFill>
                <a:latin typeface="Calibri"/>
                <a:cs typeface="Calibri"/>
              </a:rPr>
              <a:t>nc</a:t>
            </a:r>
            <a:r>
              <a:rPr spc="-10" dirty="0">
                <a:solidFill>
                  <a:srgbClr val="500050"/>
                </a:solidFill>
                <a:latin typeface="Calibri"/>
                <a:cs typeface="Calibri"/>
              </a:rPr>
              <a:t>e</a:t>
            </a:r>
            <a:r>
              <a:rPr spc="-20" dirty="0">
                <a:solidFill>
                  <a:srgbClr val="500050"/>
                </a:solidFill>
                <a:latin typeface="Times New Roman"/>
                <a:cs typeface="Times New Roman"/>
              </a:rPr>
              <a:t> </a:t>
            </a:r>
            <a:r>
              <a:rPr spc="-15" dirty="0">
                <a:solidFill>
                  <a:srgbClr val="500050"/>
                </a:solidFill>
                <a:latin typeface="Calibri"/>
                <a:cs typeface="Calibri"/>
              </a:rPr>
              <a:t>m</a:t>
            </a:r>
            <a:r>
              <a:rPr spc="-20" dirty="0">
                <a:solidFill>
                  <a:srgbClr val="500050"/>
                </a:solidFill>
                <a:latin typeface="Calibri"/>
                <a:cs typeface="Calibri"/>
              </a:rPr>
              <a:t>a</a:t>
            </a:r>
            <a:r>
              <a:rPr spc="-40" dirty="0">
                <a:solidFill>
                  <a:srgbClr val="500050"/>
                </a:solidFill>
                <a:latin typeface="Calibri"/>
                <a:cs typeface="Calibri"/>
              </a:rPr>
              <a:t>t</a:t>
            </a:r>
            <a:r>
              <a:rPr spc="-20" dirty="0">
                <a:solidFill>
                  <a:srgbClr val="500050"/>
                </a:solidFill>
                <a:latin typeface="Calibri"/>
                <a:cs typeface="Calibri"/>
              </a:rPr>
              <a:t>c</a:t>
            </a:r>
            <a:r>
              <a:rPr dirty="0">
                <a:solidFill>
                  <a:srgbClr val="500050"/>
                </a:solidFill>
                <a:latin typeface="Calibri"/>
                <a:cs typeface="Calibri"/>
              </a:rPr>
              <a:t>h</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5" dirty="0">
                <a:solidFill>
                  <a:srgbClr val="500050"/>
                </a:solidFill>
                <a:latin typeface="Calibri"/>
                <a:cs typeface="Calibri"/>
              </a:rPr>
              <a:t>p</a:t>
            </a:r>
            <a:r>
              <a:rPr spc="-25" dirty="0">
                <a:solidFill>
                  <a:srgbClr val="500050"/>
                </a:solidFill>
                <a:latin typeface="Calibri"/>
                <a:cs typeface="Calibri"/>
              </a:rPr>
              <a:t>r</a:t>
            </a:r>
            <a:r>
              <a:rPr spc="-10" dirty="0">
                <a:solidFill>
                  <a:srgbClr val="500050"/>
                </a:solidFill>
                <a:latin typeface="Calibri"/>
                <a:cs typeface="Calibri"/>
              </a:rPr>
              <a:t>ed</a:t>
            </a:r>
            <a:r>
              <a:rPr spc="-5" dirty="0">
                <a:solidFill>
                  <a:srgbClr val="500050"/>
                </a:solidFill>
                <a:latin typeface="Calibri"/>
                <a:cs typeface="Calibri"/>
              </a:rPr>
              <a:t>i</a:t>
            </a:r>
            <a:r>
              <a:rPr spc="-30" dirty="0">
                <a:solidFill>
                  <a:srgbClr val="500050"/>
                </a:solidFill>
                <a:latin typeface="Calibri"/>
                <a:cs typeface="Calibri"/>
              </a:rPr>
              <a:t>c</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a:t>
            </a:r>
            <a:endParaRPr>
              <a:latin typeface="Calibri"/>
              <a:cs typeface="Calibri"/>
            </a:endParaRPr>
          </a:p>
          <a:p>
            <a:pPr fontAlgn="auto">
              <a:spcBef>
                <a:spcPts val="36"/>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5" dirty="0">
                <a:solidFill>
                  <a:srgbClr val="500050"/>
                </a:solidFill>
                <a:latin typeface="Calibri"/>
                <a:cs typeface="Calibri"/>
              </a:rPr>
              <a:t>Co</a:t>
            </a:r>
            <a:r>
              <a:rPr spc="-10" dirty="0">
                <a:solidFill>
                  <a:srgbClr val="500050"/>
                </a:solidFill>
                <a:latin typeface="Calibri"/>
                <a:cs typeface="Calibri"/>
              </a:rPr>
              <a:t>n</a:t>
            </a:r>
            <a:r>
              <a:rPr spc="-40" dirty="0">
                <a:solidFill>
                  <a:srgbClr val="500050"/>
                </a:solidFill>
                <a:latin typeface="Calibri"/>
                <a:cs typeface="Calibri"/>
              </a:rPr>
              <a:t>t</a:t>
            </a:r>
            <a:r>
              <a:rPr dirty="0">
                <a:solidFill>
                  <a:srgbClr val="500050"/>
                </a:solidFill>
                <a:latin typeface="Calibri"/>
                <a:cs typeface="Calibri"/>
              </a:rPr>
              <a:t>ai</a:t>
            </a:r>
            <a:r>
              <a:rPr spc="-5" dirty="0">
                <a:solidFill>
                  <a:srgbClr val="500050"/>
                </a:solidFill>
                <a:latin typeface="Calibri"/>
                <a:cs typeface="Calibri"/>
              </a:rPr>
              <a:t>n</a:t>
            </a:r>
            <a:r>
              <a:rPr dirty="0">
                <a:solidFill>
                  <a:srgbClr val="500050"/>
                </a:solidFill>
                <a:latin typeface="Calibri"/>
                <a:cs typeface="Calibri"/>
              </a:rPr>
              <a:t>s</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turns</a:t>
            </a:r>
            <a:r>
              <a:rPr spc="-30" dirty="0">
                <a:solidFill>
                  <a:srgbClr val="500050"/>
                </a:solidFill>
                <a:latin typeface="Times New Roman"/>
                <a:cs typeface="Times New Roman"/>
              </a:rPr>
              <a:t> </a:t>
            </a:r>
            <a:r>
              <a:rPr spc="-10" dirty="0">
                <a:solidFill>
                  <a:srgbClr val="500050"/>
                </a:solidFill>
                <a:latin typeface="Calibri"/>
                <a:cs typeface="Calibri"/>
              </a:rPr>
              <a:t>t</a:t>
            </a:r>
            <a:r>
              <a:rPr spc="-20" dirty="0">
                <a:solidFill>
                  <a:srgbClr val="500050"/>
                </a:solidFill>
                <a:latin typeface="Calibri"/>
                <a:cs typeface="Calibri"/>
              </a:rPr>
              <a:t>r</a:t>
            </a:r>
            <a:r>
              <a:rPr spc="-15" dirty="0">
                <a:solidFill>
                  <a:srgbClr val="500050"/>
                </a:solidFill>
                <a:latin typeface="Calibri"/>
                <a:cs typeface="Calibri"/>
              </a:rPr>
              <a:t>u</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f</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spc="-30" dirty="0">
                <a:solidFill>
                  <a:srgbClr val="500050"/>
                </a:solidFill>
                <a:latin typeface="Times New Roman"/>
                <a:cs typeface="Times New Roman"/>
              </a:rPr>
              <a:t> </a:t>
            </a:r>
            <a:r>
              <a:rPr spc="-30" dirty="0">
                <a:solidFill>
                  <a:srgbClr val="500050"/>
                </a:solidFill>
                <a:latin typeface="Calibri"/>
                <a:cs typeface="Calibri"/>
              </a:rPr>
              <a:t>c</a:t>
            </a:r>
            <a:r>
              <a:rPr spc="-5" dirty="0">
                <a:solidFill>
                  <a:srgbClr val="500050"/>
                </a:solidFill>
                <a:latin typeface="Calibri"/>
                <a:cs typeface="Calibri"/>
              </a:rPr>
              <a:t>o</a:t>
            </a:r>
            <a:r>
              <a:rPr spc="-10" dirty="0">
                <a:solidFill>
                  <a:srgbClr val="500050"/>
                </a:solidFill>
                <a:latin typeface="Calibri"/>
                <a:cs typeface="Calibri"/>
              </a:rPr>
              <a:t>n</a:t>
            </a:r>
            <a:r>
              <a:rPr spc="-40" dirty="0">
                <a:solidFill>
                  <a:srgbClr val="500050"/>
                </a:solidFill>
                <a:latin typeface="Calibri"/>
                <a:cs typeface="Calibri"/>
              </a:rPr>
              <a:t>t</a:t>
            </a:r>
            <a:r>
              <a:rPr dirty="0">
                <a:solidFill>
                  <a:srgbClr val="500050"/>
                </a:solidFill>
                <a:latin typeface="Calibri"/>
                <a:cs typeface="Calibri"/>
              </a:rPr>
              <a:t>ai</a:t>
            </a:r>
            <a:r>
              <a:rPr spc="-5" dirty="0">
                <a:solidFill>
                  <a:srgbClr val="500050"/>
                </a:solidFill>
                <a:latin typeface="Calibri"/>
                <a:cs typeface="Calibri"/>
              </a:rPr>
              <a:t>n</a:t>
            </a:r>
            <a:r>
              <a:rPr dirty="0">
                <a:solidFill>
                  <a:srgbClr val="500050"/>
                </a:solidFill>
                <a:latin typeface="Calibri"/>
                <a:cs typeface="Calibri"/>
              </a:rPr>
              <a:t>s</a:t>
            </a:r>
            <a:r>
              <a:rPr spc="-30"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5" dirty="0">
                <a:solidFill>
                  <a:srgbClr val="500050"/>
                </a:solidFill>
                <a:latin typeface="Calibri"/>
                <a:cs typeface="Calibri"/>
              </a:rPr>
              <a:t>pa</a:t>
            </a:r>
            <a:r>
              <a:rPr spc="-35" dirty="0">
                <a:solidFill>
                  <a:srgbClr val="500050"/>
                </a:solidFill>
                <a:latin typeface="Calibri"/>
                <a:cs typeface="Calibri"/>
              </a:rPr>
              <a:t>r</a:t>
            </a:r>
            <a:r>
              <a:rPr spc="-15" dirty="0">
                <a:solidFill>
                  <a:srgbClr val="500050"/>
                </a:solidFill>
                <a:latin typeface="Calibri"/>
                <a:cs typeface="Calibri"/>
              </a:rPr>
              <a:t>ame</a:t>
            </a:r>
            <a:r>
              <a:rPr spc="-45" dirty="0">
                <a:solidFill>
                  <a:srgbClr val="500050"/>
                </a:solidFill>
                <a:latin typeface="Calibri"/>
                <a:cs typeface="Calibri"/>
              </a:rPr>
              <a:t>t</a:t>
            </a:r>
            <a:r>
              <a:rPr spc="-10" dirty="0">
                <a:solidFill>
                  <a:srgbClr val="500050"/>
                </a:solidFill>
                <a:latin typeface="Calibri"/>
                <a:cs typeface="Calibri"/>
              </a:rPr>
              <a:t>er</a:t>
            </a:r>
            <a:r>
              <a:rPr spc="-45" dirty="0">
                <a:solidFill>
                  <a:srgbClr val="500050"/>
                </a:solidFill>
                <a:latin typeface="Times New Roman"/>
                <a:cs typeface="Times New Roman"/>
              </a:rPr>
              <a:t> </a:t>
            </a:r>
            <a:r>
              <a:rPr spc="-5" dirty="0">
                <a:solidFill>
                  <a:srgbClr val="500050"/>
                </a:solidFill>
                <a:latin typeface="Calibri"/>
                <a:cs typeface="Calibri"/>
              </a:rPr>
              <a:t>i</a:t>
            </a:r>
            <a:r>
              <a:rPr spc="-40" dirty="0">
                <a:solidFill>
                  <a:srgbClr val="500050"/>
                </a:solidFill>
                <a:latin typeface="Calibri"/>
                <a:cs typeface="Calibri"/>
              </a:rPr>
              <a:t>t</a:t>
            </a:r>
            <a:r>
              <a:rPr spc="-10" dirty="0">
                <a:solidFill>
                  <a:srgbClr val="500050"/>
                </a:solidFill>
                <a:latin typeface="Calibri"/>
                <a:cs typeface="Calibri"/>
              </a:rPr>
              <a:t>em.</a:t>
            </a:r>
            <a:endParaRPr>
              <a:latin typeface="Calibri"/>
              <a:cs typeface="Calibri"/>
            </a:endParaRPr>
          </a:p>
          <a:p>
            <a:pPr fontAlgn="auto">
              <a:spcBef>
                <a:spcPts val="36"/>
              </a:spcBef>
              <a:spcAft>
                <a:spcPts val="0"/>
              </a:spcAft>
              <a:defRPr/>
            </a:pPr>
            <a:endParaRPr sz="2600">
              <a:latin typeface="Times New Roman"/>
              <a:cs typeface="Times New Roman"/>
            </a:endParaRPr>
          </a:p>
          <a:p>
            <a:pPr marL="12700" fontAlgn="auto">
              <a:spcBef>
                <a:spcPts val="0"/>
              </a:spcBef>
              <a:spcAft>
                <a:spcPts val="0"/>
              </a:spcAft>
              <a:defRPr/>
            </a:pPr>
            <a:r>
              <a:rPr b="1" spc="-40" dirty="0">
                <a:solidFill>
                  <a:srgbClr val="500050"/>
                </a:solidFill>
                <a:latin typeface="Calibri"/>
                <a:cs typeface="Calibri"/>
              </a:rPr>
              <a:t>E</a:t>
            </a:r>
            <a:r>
              <a:rPr b="1" spc="-10" dirty="0">
                <a:solidFill>
                  <a:srgbClr val="500050"/>
                </a:solidFill>
                <a:latin typeface="Calibri"/>
                <a:cs typeface="Calibri"/>
              </a:rPr>
              <a:t>quality</a:t>
            </a:r>
            <a:r>
              <a:rPr b="1" spc="-75" dirty="0">
                <a:solidFill>
                  <a:srgbClr val="500050"/>
                </a:solidFill>
                <a:latin typeface="Times New Roman"/>
                <a:cs typeface="Times New Roman"/>
              </a:rPr>
              <a:t> </a:t>
            </a:r>
            <a:r>
              <a:rPr b="1" spc="-10" dirty="0">
                <a:solidFill>
                  <a:srgbClr val="500050"/>
                </a:solidFill>
                <a:latin typeface="Calibri"/>
                <a:cs typeface="Calibri"/>
              </a:rPr>
              <a:t>o</a:t>
            </a:r>
            <a:r>
              <a:rPr b="1" spc="-5" dirty="0">
                <a:solidFill>
                  <a:srgbClr val="500050"/>
                </a:solidFill>
                <a:latin typeface="Calibri"/>
                <a:cs typeface="Calibri"/>
              </a:rPr>
              <a:t>p</a:t>
            </a:r>
            <a:r>
              <a:rPr b="1" dirty="0">
                <a:solidFill>
                  <a:srgbClr val="500050"/>
                </a:solidFill>
                <a:latin typeface="Calibri"/>
                <a:cs typeface="Calibri"/>
              </a:rPr>
              <a:t>e</a:t>
            </a:r>
            <a:r>
              <a:rPr b="1" spc="-45" dirty="0">
                <a:solidFill>
                  <a:srgbClr val="500050"/>
                </a:solidFill>
                <a:latin typeface="Calibri"/>
                <a:cs typeface="Calibri"/>
              </a:rPr>
              <a:t>r</a:t>
            </a:r>
            <a:r>
              <a:rPr b="1" spc="-25" dirty="0">
                <a:solidFill>
                  <a:srgbClr val="500050"/>
                </a:solidFill>
                <a:latin typeface="Calibri"/>
                <a:cs typeface="Calibri"/>
              </a:rPr>
              <a:t>at</a:t>
            </a:r>
            <a:r>
              <a:rPr b="1" spc="-20" dirty="0">
                <a:solidFill>
                  <a:srgbClr val="500050"/>
                </a:solidFill>
                <a:latin typeface="Calibri"/>
                <a:cs typeface="Calibri"/>
              </a:rPr>
              <a:t>o</a:t>
            </a:r>
            <a:r>
              <a:rPr b="1" dirty="0">
                <a:solidFill>
                  <a:srgbClr val="500050"/>
                </a:solidFill>
                <a:latin typeface="Calibri"/>
                <a:cs typeface="Calibri"/>
              </a:rPr>
              <a:t>r</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5" dirty="0">
                <a:solidFill>
                  <a:srgbClr val="500050"/>
                </a:solidFill>
                <a:latin typeface="Calibri"/>
                <a:cs typeface="Calibri"/>
              </a:rPr>
              <a:t>Se</a:t>
            </a:r>
            <a:r>
              <a:rPr spc="5" dirty="0">
                <a:solidFill>
                  <a:srgbClr val="500050"/>
                </a:solidFill>
                <a:latin typeface="Calibri"/>
                <a:cs typeface="Calibri"/>
              </a:rPr>
              <a:t>q</a:t>
            </a:r>
            <a:r>
              <a:rPr spc="-15" dirty="0">
                <a:solidFill>
                  <a:srgbClr val="500050"/>
                </a:solidFill>
                <a:latin typeface="Calibri"/>
                <a:cs typeface="Calibri"/>
              </a:rPr>
              <a:t>u</a:t>
            </a:r>
            <a:r>
              <a:rPr spc="-5" dirty="0">
                <a:solidFill>
                  <a:srgbClr val="500050"/>
                </a:solidFill>
                <a:latin typeface="Calibri"/>
                <a:cs typeface="Calibri"/>
              </a:rPr>
              <a:t>ence</a:t>
            </a:r>
            <a:r>
              <a:rPr spc="-25" dirty="0">
                <a:solidFill>
                  <a:srgbClr val="500050"/>
                </a:solidFill>
                <a:latin typeface="Calibri"/>
                <a:cs typeface="Calibri"/>
              </a:rPr>
              <a:t>E</a:t>
            </a:r>
            <a:r>
              <a:rPr spc="-5" dirty="0">
                <a:solidFill>
                  <a:srgbClr val="500050"/>
                </a:solidFill>
                <a:latin typeface="Calibri"/>
                <a:cs typeface="Calibri"/>
              </a:rPr>
              <a:t>q</a:t>
            </a:r>
            <a:r>
              <a:rPr dirty="0">
                <a:solidFill>
                  <a:srgbClr val="500050"/>
                </a:solidFill>
                <a:latin typeface="Calibri"/>
                <a:cs typeface="Calibri"/>
              </a:rPr>
              <a:t>ual</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It</a:t>
            </a:r>
            <a:r>
              <a:rPr spc="-45" dirty="0">
                <a:solidFill>
                  <a:srgbClr val="500050"/>
                </a:solidFill>
                <a:latin typeface="Times New Roman"/>
                <a:cs typeface="Times New Roman"/>
              </a:rPr>
              <a:t> </a:t>
            </a:r>
            <a:r>
              <a:rPr spc="-15" dirty="0">
                <a:solidFill>
                  <a:srgbClr val="500050"/>
                </a:solidFill>
                <a:latin typeface="Calibri"/>
                <a:cs typeface="Calibri"/>
              </a:rPr>
              <a:t>de</a:t>
            </a:r>
            <a:r>
              <a:rPr spc="-45" dirty="0">
                <a:solidFill>
                  <a:srgbClr val="500050"/>
                </a:solidFill>
                <a:latin typeface="Calibri"/>
                <a:cs typeface="Calibri"/>
              </a:rPr>
              <a:t>t</a:t>
            </a:r>
            <a:r>
              <a:rPr spc="-10" dirty="0">
                <a:solidFill>
                  <a:srgbClr val="500050"/>
                </a:solidFill>
                <a:latin typeface="Calibri"/>
                <a:cs typeface="Calibri"/>
              </a:rPr>
              <a:t>ermi</a:t>
            </a:r>
            <a:r>
              <a:rPr spc="-5" dirty="0">
                <a:solidFill>
                  <a:srgbClr val="500050"/>
                </a:solidFill>
                <a:latin typeface="Calibri"/>
                <a:cs typeface="Calibri"/>
              </a:rPr>
              <a:t>ne</a:t>
            </a:r>
            <a:r>
              <a:rPr dirty="0">
                <a:solidFill>
                  <a:srgbClr val="500050"/>
                </a:solidFill>
                <a:latin typeface="Calibri"/>
                <a:cs typeface="Calibri"/>
              </a:rPr>
              <a:t>s</a:t>
            </a:r>
            <a:r>
              <a:rPr spc="-30" dirty="0">
                <a:solidFill>
                  <a:srgbClr val="500050"/>
                </a:solidFill>
                <a:latin typeface="Times New Roman"/>
                <a:cs typeface="Times New Roman"/>
              </a:rPr>
              <a:t> </a:t>
            </a:r>
            <a:r>
              <a:rPr spc="-15" dirty="0">
                <a:solidFill>
                  <a:srgbClr val="500050"/>
                </a:solidFill>
                <a:latin typeface="Calibri"/>
                <a:cs typeface="Calibri"/>
              </a:rPr>
              <a:t>wh</a:t>
            </a:r>
            <a:r>
              <a:rPr spc="-20" dirty="0">
                <a:solidFill>
                  <a:srgbClr val="500050"/>
                </a:solidFill>
                <a:latin typeface="Calibri"/>
                <a:cs typeface="Calibri"/>
              </a:rPr>
              <a:t>e</a:t>
            </a:r>
            <a:r>
              <a:rPr spc="-10" dirty="0">
                <a:solidFill>
                  <a:srgbClr val="500050"/>
                </a:solidFill>
                <a:latin typeface="Calibri"/>
                <a:cs typeface="Calibri"/>
              </a:rPr>
              <a:t>ther</a:t>
            </a:r>
            <a:r>
              <a:rPr spc="-35" dirty="0">
                <a:solidFill>
                  <a:srgbClr val="500050"/>
                </a:solidFill>
                <a:latin typeface="Times New Roman"/>
                <a:cs typeface="Times New Roman"/>
              </a:rPr>
              <a:t> </a:t>
            </a:r>
            <a:r>
              <a:rPr spc="-10" dirty="0">
                <a:solidFill>
                  <a:srgbClr val="500050"/>
                </a:solidFill>
                <a:latin typeface="Calibri"/>
                <a:cs typeface="Calibri"/>
              </a:rPr>
              <a:t>t</a:t>
            </a:r>
            <a:r>
              <a:rPr spc="-35" dirty="0">
                <a:solidFill>
                  <a:srgbClr val="500050"/>
                </a:solidFill>
                <a:latin typeface="Calibri"/>
                <a:cs typeface="Calibri"/>
              </a:rPr>
              <a:t>w</a:t>
            </a:r>
            <a:r>
              <a:rPr dirty="0">
                <a:solidFill>
                  <a:srgbClr val="500050"/>
                </a:solidFill>
                <a:latin typeface="Calibri"/>
                <a:cs typeface="Calibri"/>
              </a:rPr>
              <a:t>o</a:t>
            </a:r>
            <a:r>
              <a:rPr spc="-35" dirty="0">
                <a:solidFill>
                  <a:srgbClr val="500050"/>
                </a:solidFill>
                <a:latin typeface="Times New Roman"/>
                <a:cs typeface="Times New Roman"/>
              </a:rPr>
              <a:t> </a:t>
            </a:r>
            <a:r>
              <a:rPr spc="-5" dirty="0">
                <a:solidFill>
                  <a:srgbClr val="500050"/>
                </a:solidFill>
                <a:latin typeface="Calibri"/>
                <a:cs typeface="Calibri"/>
              </a:rPr>
              <a:t>in</a:t>
            </a:r>
            <a:r>
              <a:rPr dirty="0">
                <a:solidFill>
                  <a:srgbClr val="500050"/>
                </a:solidFill>
                <a:latin typeface="Calibri"/>
                <a:cs typeface="Calibri"/>
              </a:rPr>
              <a:t>p</a:t>
            </a:r>
            <a:r>
              <a:rPr spc="-5" dirty="0">
                <a:solidFill>
                  <a:srgbClr val="500050"/>
                </a:solidFill>
                <a:latin typeface="Calibri"/>
                <a:cs typeface="Calibri"/>
              </a:rPr>
              <a:t>u</a:t>
            </a:r>
            <a:r>
              <a:rPr dirty="0">
                <a:solidFill>
                  <a:srgbClr val="500050"/>
                </a:solidFill>
                <a:latin typeface="Calibri"/>
                <a:cs typeface="Calibri"/>
              </a:rPr>
              <a:t>t</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es</a:t>
            </a:r>
            <a:r>
              <a:rPr spc="-40" dirty="0">
                <a:solidFill>
                  <a:srgbClr val="500050"/>
                </a:solidFill>
                <a:latin typeface="Times New Roman"/>
                <a:cs typeface="Times New Roman"/>
              </a:rPr>
              <a:t> </a:t>
            </a:r>
            <a:r>
              <a:rPr spc="-10" dirty="0">
                <a:solidFill>
                  <a:srgbClr val="500050"/>
                </a:solidFill>
                <a:latin typeface="Calibri"/>
                <a:cs typeface="Calibri"/>
              </a:rPr>
              <a:t>a</a:t>
            </a:r>
            <a:r>
              <a:rPr spc="-35" dirty="0">
                <a:solidFill>
                  <a:srgbClr val="500050"/>
                </a:solidFill>
                <a:latin typeface="Calibri"/>
                <a:cs typeface="Calibri"/>
              </a:rPr>
              <a:t>r</a:t>
            </a:r>
            <a:r>
              <a:rPr spc="-10" dirty="0">
                <a:solidFill>
                  <a:srgbClr val="500050"/>
                </a:solidFill>
                <a:latin typeface="Calibri"/>
                <a:cs typeface="Calibri"/>
              </a:rPr>
              <a:t>e</a:t>
            </a:r>
            <a:r>
              <a:rPr spc="-45" dirty="0">
                <a:solidFill>
                  <a:srgbClr val="500050"/>
                </a:solidFill>
                <a:latin typeface="Times New Roman"/>
                <a:cs typeface="Times New Roman"/>
              </a:rPr>
              <a:t> </a:t>
            </a:r>
            <a:r>
              <a:rPr spc="-5" dirty="0">
                <a:solidFill>
                  <a:srgbClr val="500050"/>
                </a:solidFill>
                <a:latin typeface="Calibri"/>
                <a:cs typeface="Calibri"/>
              </a:rPr>
              <a:t>eq</a:t>
            </a:r>
            <a:r>
              <a:rPr dirty="0">
                <a:solidFill>
                  <a:srgbClr val="500050"/>
                </a:solidFill>
                <a:latin typeface="Calibri"/>
                <a:cs typeface="Calibri"/>
              </a:rPr>
              <a:t>ual.</a:t>
            </a:r>
            <a:endParaRPr>
              <a:latin typeface="Calibri"/>
              <a:cs typeface="Calibri"/>
            </a:endParaRPr>
          </a:p>
        </p:txBody>
      </p:sp>
    </p:spTree>
    <p:extLst>
      <p:ext uri="{BB962C8B-B14F-4D97-AF65-F5344CB8AC3E}">
        <p14:creationId xmlns:p14="http://schemas.microsoft.com/office/powerpoint/2010/main" val="2660238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0CBAE124-19E5-4EBC-8CCF-85C43DAC8F6B}" type="slidenum">
              <a:rPr/>
              <a:pPr marL="25400">
                <a:defRPr/>
              </a:pPr>
              <a:t>64</a:t>
            </a:fld>
            <a:endParaRPr/>
          </a:p>
        </p:txBody>
      </p:sp>
      <p:sp>
        <p:nvSpPr>
          <p:cNvPr id="4" name="object 3"/>
          <p:cNvSpPr txBox="1"/>
          <p:nvPr/>
        </p:nvSpPr>
        <p:spPr>
          <a:xfrm>
            <a:off x="797718" y="1819276"/>
            <a:ext cx="7689850" cy="283368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Aggregate</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Count()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LongCount()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Sum()</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Min()</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Max()</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Average()</a:t>
            </a:r>
            <a:endParaRPr lang="en-US">
              <a:cs typeface="Calibri" charset="0"/>
            </a:endParaRPr>
          </a:p>
          <a:p>
            <a:pPr>
              <a:spcBef>
                <a:spcPts val="425"/>
              </a:spcBef>
            </a:pPr>
            <a:r>
              <a:rPr lang="en-US">
                <a:solidFill>
                  <a:srgbClr val="500050"/>
                </a:solidFill>
                <a:cs typeface="Calibri" charset="0"/>
              </a:rPr>
              <a:t>Thoses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usage</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obvious,</a:t>
            </a:r>
            <a:r>
              <a:rPr lang="en-US">
                <a:solidFill>
                  <a:srgbClr val="500050"/>
                </a:solidFill>
                <a:latin typeface="Times New Roman" pitchFamily="18" charset="0"/>
                <a:cs typeface="Times New Roman" pitchFamily="18" charset="0"/>
              </a:rPr>
              <a:t> </a:t>
            </a:r>
            <a:r>
              <a:rPr lang="en-US">
                <a:solidFill>
                  <a:srgbClr val="500050"/>
                </a:solidFill>
                <a:cs typeface="Calibri" charset="0"/>
              </a:rPr>
              <a:t>just</a:t>
            </a:r>
            <a:r>
              <a:rPr lang="en-US">
                <a:solidFill>
                  <a:srgbClr val="500050"/>
                </a:solidFill>
                <a:latin typeface="Times New Roman" pitchFamily="18" charset="0"/>
                <a:cs typeface="Times New Roman" pitchFamily="18" charset="0"/>
              </a:rPr>
              <a:t> </a:t>
            </a:r>
            <a:r>
              <a:rPr lang="en-US">
                <a:solidFill>
                  <a:srgbClr val="500050"/>
                </a:solidFill>
                <a:cs typeface="Calibri" charset="0"/>
              </a:rPr>
              <a:t>keep</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mind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they</a:t>
            </a:r>
            <a:r>
              <a:rPr lang="en-US">
                <a:solidFill>
                  <a:srgbClr val="500050"/>
                </a:solidFill>
                <a:latin typeface="Times New Roman" pitchFamily="18" charset="0"/>
                <a:cs typeface="Times New Roman" pitchFamily="18" charset="0"/>
              </a:rPr>
              <a:t> </a:t>
            </a:r>
            <a:r>
              <a:rPr lang="en-US">
                <a:solidFill>
                  <a:srgbClr val="500050"/>
                </a:solidFill>
                <a:cs typeface="Calibri" charset="0"/>
              </a:rPr>
              <a:t>can</a:t>
            </a:r>
            <a:r>
              <a:rPr lang="en-US">
                <a:solidFill>
                  <a:srgbClr val="500050"/>
                </a:solidFill>
                <a:latin typeface="Times New Roman" pitchFamily="18" charset="0"/>
                <a:cs typeface="Times New Roman" pitchFamily="18" charset="0"/>
              </a:rPr>
              <a:t> </a:t>
            </a:r>
            <a:r>
              <a:rPr lang="en-US">
                <a:solidFill>
                  <a:srgbClr val="500050"/>
                </a:solidFill>
                <a:cs typeface="Calibri" charset="0"/>
              </a:rPr>
              <a:t>take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parameter,</a:t>
            </a:r>
            <a:r>
              <a:rPr lang="en-US">
                <a:solidFill>
                  <a:srgbClr val="500050"/>
                </a:solidFill>
                <a:latin typeface="Times New Roman" pitchFamily="18" charset="0"/>
                <a:cs typeface="Times New Roman" pitchFamily="18" charset="0"/>
              </a:rPr>
              <a:t> </a:t>
            </a:r>
            <a:r>
              <a:rPr lang="en-US">
                <a:solidFill>
                  <a:srgbClr val="500050"/>
                </a:solidFill>
                <a:cs typeface="Calibri" charset="0"/>
              </a:rPr>
              <a:t>saving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call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Where()</a:t>
            </a:r>
            <a:endParaRPr lang="en-US">
              <a:cs typeface="Calibri" charset="0"/>
            </a:endParaRPr>
          </a:p>
        </p:txBody>
      </p:sp>
    </p:spTree>
    <p:extLst>
      <p:ext uri="{BB962C8B-B14F-4D97-AF65-F5344CB8AC3E}">
        <p14:creationId xmlns:p14="http://schemas.microsoft.com/office/powerpoint/2010/main" val="4216943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19276"/>
            <a:ext cx="7651750" cy="20224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Aggregate</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Aggregate()</a:t>
            </a:r>
            <a:endParaRPr lang="en-US">
              <a:cs typeface="Calibri" charset="0"/>
            </a:endParaRPr>
          </a:p>
          <a:p>
            <a:pPr>
              <a:spcBef>
                <a:spcPts val="400"/>
              </a:spcBef>
            </a:pPr>
            <a:r>
              <a:rPr lang="en-US" sz="1600">
                <a:solidFill>
                  <a:srgbClr val="500050"/>
                </a:solidFill>
                <a:cs typeface="Calibri" charset="0"/>
              </a:rPr>
              <a:t>It͛s a</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tricky</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but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powerful</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one!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The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Aggregate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operator</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performs</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user-specified</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function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each</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element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of</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input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sequence,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passing</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iŶ the fuŶĐtioŶ͛s returŶ value froŵ the previous element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and</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returning</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the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return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value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of</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the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last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element.</a:t>
            </a:r>
            <a:endParaRPr lang="en-US" sz="1600">
              <a:cs typeface="Calibri" charset="0"/>
            </a:endParaRPr>
          </a:p>
          <a:p>
            <a:pPr>
              <a:spcBef>
                <a:spcPts val="413"/>
              </a:spcBef>
              <a:buClr>
                <a:srgbClr val="500050"/>
              </a:buClr>
              <a:buFont typeface="Calibri" charset="0"/>
              <a:buChar char="-"/>
            </a:pPr>
            <a:r>
              <a:rPr lang="en-US">
                <a:solidFill>
                  <a:srgbClr val="500050"/>
                </a:solidFill>
                <a:cs typeface="Calibri" charset="0"/>
              </a:rPr>
              <a:t>No</a:t>
            </a:r>
            <a:r>
              <a:rPr lang="en-US">
                <a:solidFill>
                  <a:srgbClr val="500050"/>
                </a:solidFill>
                <a:latin typeface="Times New Roman" pitchFamily="18" charset="0"/>
                <a:cs typeface="Times New Roman" pitchFamily="18" charset="0"/>
              </a:rPr>
              <a:t> </a:t>
            </a:r>
            <a:r>
              <a:rPr lang="en-US">
                <a:solidFill>
                  <a:srgbClr val="500050"/>
                </a:solidFill>
                <a:cs typeface="Calibri" charset="0"/>
              </a:rPr>
              <a:t>seed</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prototype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425"/>
              </a:spcBef>
            </a:pPr>
            <a:r>
              <a:rPr lang="en-US">
                <a:solidFill>
                  <a:srgbClr val="500050"/>
                </a:solidFill>
                <a:cs typeface="Calibri" charset="0"/>
              </a:rPr>
              <a:t>Fast,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isŶ͛t it?</a:t>
            </a:r>
            <a:endParaRPr lang="en-US">
              <a:cs typeface="Calibri" charset="0"/>
            </a:endParaRPr>
          </a:p>
        </p:txBody>
      </p:sp>
      <p:sp>
        <p:nvSpPr>
          <p:cNvPr id="4" name="object 4"/>
          <p:cNvSpPr txBox="1"/>
          <p:nvPr/>
        </p:nvSpPr>
        <p:spPr>
          <a:xfrm>
            <a:off x="797718" y="4575176"/>
            <a:ext cx="1203325"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dirty="0">
                <a:solidFill>
                  <a:srgbClr val="500050"/>
                </a:solidFill>
                <a:latin typeface="Calibri"/>
                <a:cs typeface="Calibri"/>
              </a:rPr>
              <a:t>-</a:t>
            </a:r>
            <a:r>
              <a:rPr spc="-45" dirty="0">
                <a:solidFill>
                  <a:srgbClr val="500050"/>
                </a:solidFill>
                <a:latin typeface="Times New Roman"/>
                <a:cs typeface="Times New Roman"/>
              </a:rPr>
              <a:t> </a:t>
            </a:r>
            <a:r>
              <a:rPr spc="-25" dirty="0">
                <a:solidFill>
                  <a:srgbClr val="500050"/>
                </a:solidFill>
                <a:latin typeface="Calibri"/>
                <a:cs typeface="Calibri"/>
              </a:rPr>
              <a:t>W</a:t>
            </a:r>
            <a:r>
              <a:rPr spc="-5" dirty="0">
                <a:solidFill>
                  <a:srgbClr val="500050"/>
                </a:solidFill>
                <a:latin typeface="Calibri"/>
                <a:cs typeface="Calibri"/>
              </a:rPr>
              <a:t>i</a:t>
            </a:r>
            <a:r>
              <a:rPr dirty="0">
                <a:solidFill>
                  <a:srgbClr val="500050"/>
                </a:solidFill>
                <a:latin typeface="Calibri"/>
                <a:cs typeface="Calibri"/>
              </a:rPr>
              <a:t>th</a:t>
            </a:r>
            <a:r>
              <a:rPr spc="-30" dirty="0">
                <a:solidFill>
                  <a:srgbClr val="500050"/>
                </a:solidFill>
                <a:latin typeface="Times New Roman"/>
                <a:cs typeface="Times New Roman"/>
              </a:rPr>
              <a:t> </a:t>
            </a:r>
            <a:r>
              <a:rPr spc="-10" dirty="0">
                <a:solidFill>
                  <a:srgbClr val="500050"/>
                </a:solidFill>
                <a:latin typeface="Calibri"/>
                <a:cs typeface="Calibri"/>
              </a:rPr>
              <a:t>seed</a:t>
            </a:r>
            <a:r>
              <a:rPr spc="-4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5" name="object 5"/>
          <p:cNvSpPr>
            <a:spLocks noChangeArrowheads="1"/>
          </p:cNvSpPr>
          <p:nvPr/>
        </p:nvSpPr>
        <p:spPr bwMode="auto">
          <a:xfrm>
            <a:off x="945356" y="3543301"/>
            <a:ext cx="4210050" cy="8191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2672556" y="4551363"/>
            <a:ext cx="5695950" cy="1866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27CC6DEB-540C-4349-95AC-BACBAAED4B4E}" type="slidenum">
              <a:rPr/>
              <a:pPr marL="25400">
                <a:defRPr/>
              </a:pPr>
              <a:t>65</a:t>
            </a:fld>
            <a:endParaRPr/>
          </a:p>
        </p:txBody>
      </p:sp>
    </p:spTree>
    <p:extLst>
      <p:ext uri="{BB962C8B-B14F-4D97-AF65-F5344CB8AC3E}">
        <p14:creationId xmlns:p14="http://schemas.microsoft.com/office/powerpoint/2010/main" val="3869596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611755" algn="l" eaLnBrk="1" fontAlgn="auto" hangingPunct="1">
              <a:spcBef>
                <a:spcPts val="0"/>
              </a:spcBef>
              <a:spcAft>
                <a:spcPts val="0"/>
              </a:spcAft>
              <a:defRPr/>
            </a:pPr>
            <a:r>
              <a:rPr spc="-5" dirty="0" smtClean="0"/>
              <a:t>T</a:t>
            </a:r>
            <a:r>
              <a:rPr dirty="0" smtClean="0"/>
              <a:t>i</a:t>
            </a:r>
            <a:r>
              <a:rPr spc="-25" dirty="0" smtClean="0"/>
              <a:t>p</a:t>
            </a:r>
            <a:r>
              <a:rPr dirty="0" smtClean="0"/>
              <a:t>s</a:t>
            </a:r>
            <a:r>
              <a:rPr spc="-80" dirty="0" smtClean="0">
                <a:latin typeface="Times New Roman"/>
                <a:cs typeface="Times New Roman"/>
              </a:rPr>
              <a:t> </a:t>
            </a:r>
            <a:r>
              <a:rPr dirty="0"/>
              <a:t>and</a:t>
            </a:r>
            <a:r>
              <a:rPr spc="-65" dirty="0">
                <a:latin typeface="Times New Roman"/>
                <a:cs typeface="Times New Roman"/>
              </a:rPr>
              <a:t> </a:t>
            </a:r>
            <a:r>
              <a:rPr dirty="0"/>
              <a:t>tr</a:t>
            </a:r>
            <a:r>
              <a:rPr spc="-15" dirty="0"/>
              <a:t>i</a:t>
            </a:r>
            <a:r>
              <a:rPr dirty="0"/>
              <a:t>c</a:t>
            </a:r>
            <a:r>
              <a:rPr spc="-30" dirty="0"/>
              <a:t>k</a:t>
            </a:r>
            <a:r>
              <a:rPr dirty="0"/>
              <a:t>s!</a:t>
            </a:r>
          </a:p>
        </p:txBody>
      </p:sp>
      <p:sp>
        <p:nvSpPr>
          <p:cNvPr id="3" name="object 3"/>
          <p:cNvSpPr txBox="1"/>
          <p:nvPr/>
        </p:nvSpPr>
        <p:spPr>
          <a:xfrm>
            <a:off x="797718" y="1824038"/>
            <a:ext cx="7759700" cy="265906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Calibri" charset="0"/>
              <a:buChar char="-"/>
            </a:pPr>
            <a:r>
              <a:rPr lang="en-US" sz="2000">
                <a:solidFill>
                  <a:srgbClr val="500050"/>
                </a:solidFill>
                <a:cs typeface="Calibri" charset="0"/>
              </a:rPr>
              <a:t>When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cannot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know</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returned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type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not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hesitate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endParaRPr lang="en-US" sz="2000">
              <a:cs typeface="Calibri" charset="0"/>
            </a:endParaRPr>
          </a:p>
          <a:p>
            <a:r>
              <a:rPr lang="en-US" sz="2000">
                <a:solidFill>
                  <a:srgbClr val="500050"/>
                </a:solidFill>
                <a:cs typeface="Calibri" charset="0"/>
              </a:rPr>
              <a:t>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b="1" i="1">
                <a:solidFill>
                  <a:srgbClr val="500050"/>
                </a:solidFill>
                <a:cs typeface="Calibri" charset="0"/>
              </a:rPr>
              <a:t>var</a:t>
            </a:r>
            <a:r>
              <a:rPr lang="en-US" sz="2000" b="1" i="1">
                <a:solidFill>
                  <a:srgbClr val="500050"/>
                </a:solidFill>
                <a:latin typeface="Times New Roman" pitchFamily="18" charset="0"/>
                <a:cs typeface="Times New Roman" pitchFamily="18" charset="0"/>
              </a:rPr>
              <a:t> </a:t>
            </a:r>
            <a:r>
              <a:rPr lang="en-US" sz="2000">
                <a:solidFill>
                  <a:srgbClr val="500050"/>
                </a:solidFill>
                <a:cs typeface="Calibri" charset="0"/>
              </a:rPr>
              <a:t>keyword!</a:t>
            </a:r>
            <a:endParaRPr lang="en-US" sz="2000">
              <a:cs typeface="Calibri" charset="0"/>
            </a:endParaRPr>
          </a:p>
          <a:p>
            <a:pPr>
              <a:spcBef>
                <a:spcPts val="25"/>
              </a:spcBef>
            </a:pPr>
            <a:endParaRPr lang="en-US" sz="2900">
              <a:latin typeface="Times New Roman" pitchFamily="18" charset="0"/>
              <a:cs typeface="Times New Roman" pitchFamily="18" charset="0"/>
            </a:endParaRPr>
          </a:p>
          <a:p>
            <a:pPr>
              <a:buClr>
                <a:srgbClr val="500050"/>
              </a:buClr>
              <a:buFont typeface="Calibri" charset="0"/>
              <a:buChar char="-"/>
            </a:pP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Cast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OfType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operators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when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have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legacy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collection!</a:t>
            </a:r>
            <a:endParaRPr lang="en-US" sz="2000">
              <a:cs typeface="Calibri" charset="0"/>
            </a:endParaRPr>
          </a:p>
          <a:p>
            <a:pPr>
              <a:spcBef>
                <a:spcPts val="25"/>
              </a:spcBef>
              <a:buClr>
                <a:srgbClr val="500050"/>
              </a:buClr>
              <a:buFont typeface="Calibri" charset="0"/>
              <a:buChar char="-"/>
            </a:pPr>
            <a:endParaRPr lang="en-US" sz="2900">
              <a:latin typeface="Times New Roman" pitchFamily="18" charset="0"/>
              <a:cs typeface="Times New Roman" pitchFamily="18" charset="0"/>
            </a:endParaRPr>
          </a:p>
          <a:p>
            <a:pPr>
              <a:buClr>
                <a:srgbClr val="500050"/>
              </a:buClr>
              <a:buFont typeface="Calibri" charset="0"/>
              <a:buChar char="-"/>
            </a:pPr>
            <a:r>
              <a:rPr lang="en-US" sz="2000">
                <a:solidFill>
                  <a:srgbClr val="500050"/>
                </a:solidFill>
                <a:cs typeface="Calibri" charset="0"/>
              </a:rPr>
              <a:t>In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expression,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clause,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allows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endParaRPr lang="en-US" sz="2000">
              <a:cs typeface="Calibri" charset="0"/>
            </a:endParaRPr>
          </a:p>
          <a:p>
            <a:r>
              <a:rPr lang="en-US" sz="2000">
                <a:solidFill>
                  <a:srgbClr val="500050"/>
                </a:solidFill>
                <a:cs typeface="Calibri" charset="0"/>
              </a:rPr>
              <a:t>subsets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in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current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endParaRPr lang="en-US" sz="2000">
              <a:cs typeface="Calibri" charset="0"/>
            </a:endParaRPr>
          </a:p>
        </p:txBody>
      </p:sp>
      <p:sp>
        <p:nvSpPr>
          <p:cNvPr id="4" name="object 4"/>
          <p:cNvSpPr>
            <a:spLocks noChangeArrowheads="1"/>
          </p:cNvSpPr>
          <p:nvPr/>
        </p:nvSpPr>
        <p:spPr bwMode="auto">
          <a:xfrm>
            <a:off x="1208881" y="4624388"/>
            <a:ext cx="6038850" cy="1057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B519C98F-B90F-418E-8AAA-670A88111483}" type="slidenum">
              <a:rPr/>
              <a:pPr marL="25400">
                <a:defRPr/>
              </a:pPr>
              <a:t>66</a:t>
            </a:fld>
            <a:endParaRPr/>
          </a:p>
        </p:txBody>
      </p:sp>
    </p:spTree>
    <p:extLst>
      <p:ext uri="{BB962C8B-B14F-4D97-AF65-F5344CB8AC3E}">
        <p14:creationId xmlns:p14="http://schemas.microsoft.com/office/powerpoint/2010/main" val="2763958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65969"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611755" algn="l" eaLnBrk="1" fontAlgn="auto" hangingPunct="1">
              <a:spcBef>
                <a:spcPts val="0"/>
              </a:spcBef>
              <a:spcAft>
                <a:spcPts val="0"/>
              </a:spcAft>
              <a:defRPr/>
            </a:pPr>
            <a:r>
              <a:rPr spc="-5" dirty="0" smtClean="0"/>
              <a:t>T</a:t>
            </a:r>
            <a:r>
              <a:rPr dirty="0" smtClean="0"/>
              <a:t>i</a:t>
            </a:r>
            <a:r>
              <a:rPr spc="-25" dirty="0" smtClean="0"/>
              <a:t>p</a:t>
            </a:r>
            <a:r>
              <a:rPr dirty="0" smtClean="0"/>
              <a:t>s</a:t>
            </a:r>
            <a:r>
              <a:rPr spc="-80" dirty="0" smtClean="0">
                <a:latin typeface="Times New Roman"/>
                <a:cs typeface="Times New Roman"/>
              </a:rPr>
              <a:t> </a:t>
            </a:r>
            <a:r>
              <a:rPr dirty="0"/>
              <a:t>and</a:t>
            </a:r>
            <a:r>
              <a:rPr spc="-65" dirty="0">
                <a:latin typeface="Times New Roman"/>
                <a:cs typeface="Times New Roman"/>
              </a:rPr>
              <a:t> </a:t>
            </a:r>
            <a:r>
              <a:rPr dirty="0"/>
              <a:t>tr</a:t>
            </a:r>
            <a:r>
              <a:rPr spc="-15" dirty="0"/>
              <a:t>i</a:t>
            </a:r>
            <a:r>
              <a:rPr dirty="0"/>
              <a:t>c</a:t>
            </a:r>
            <a:r>
              <a:rPr spc="-30" dirty="0"/>
              <a:t>k</a:t>
            </a:r>
            <a:r>
              <a:rPr dirty="0"/>
              <a:t>s!</a:t>
            </a:r>
          </a:p>
        </p:txBody>
      </p:sp>
      <p:sp>
        <p:nvSpPr>
          <p:cNvPr id="3" name="object 3"/>
          <p:cNvSpPr txBox="1"/>
          <p:nvPr/>
        </p:nvSpPr>
        <p:spPr>
          <a:xfrm>
            <a:off x="786606" y="1824038"/>
            <a:ext cx="2781300" cy="18653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Get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Linqpad!</a:t>
            </a:r>
            <a:endParaRPr lang="en-US" sz="2000">
              <a:cs typeface="Calibri" charset="0"/>
            </a:endParaRPr>
          </a:p>
          <a:p>
            <a:pPr>
              <a:spcBef>
                <a:spcPts val="475"/>
              </a:spcBef>
            </a:pPr>
            <a:r>
              <a:rPr lang="en-US" sz="2000">
                <a:solidFill>
                  <a:srgbClr val="500050"/>
                </a:solidFill>
                <a:cs typeface="Calibri" charset="0"/>
              </a:rPr>
              <a:t>It͛s 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simple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and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free!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tool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allows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test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queries,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code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snippets.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even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BDD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endParaRPr lang="en-US" sz="2000">
              <a:cs typeface="Calibri" charset="0"/>
            </a:endParaRPr>
          </a:p>
        </p:txBody>
      </p:sp>
      <p:sp>
        <p:nvSpPr>
          <p:cNvPr id="4" name="object 4"/>
          <p:cNvSpPr txBox="1"/>
          <p:nvPr/>
        </p:nvSpPr>
        <p:spPr>
          <a:xfrm>
            <a:off x="786606" y="4873626"/>
            <a:ext cx="2598738" cy="2794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u="heavy" spc="-25" dirty="0">
                <a:solidFill>
                  <a:srgbClr val="0000FF"/>
                </a:solidFill>
                <a:latin typeface="Calibri"/>
                <a:cs typeface="Calibri"/>
                <a:hlinkClick r:id="rId2"/>
              </a:rPr>
              <a:t>ht</a:t>
            </a:r>
            <a:r>
              <a:rPr sz="2000" u="heavy" dirty="0">
                <a:solidFill>
                  <a:srgbClr val="0000FF"/>
                </a:solidFill>
                <a:latin typeface="Calibri"/>
                <a:cs typeface="Calibri"/>
                <a:hlinkClick r:id="rId2"/>
              </a:rPr>
              <a:t>t</a:t>
            </a:r>
            <a:r>
              <a:rPr sz="2000" u="heavy" spc="5" dirty="0">
                <a:solidFill>
                  <a:srgbClr val="0000FF"/>
                </a:solidFill>
                <a:latin typeface="Calibri"/>
                <a:cs typeface="Calibri"/>
                <a:hlinkClick r:id="rId2"/>
              </a:rPr>
              <a:t>p</a:t>
            </a:r>
            <a:r>
              <a:rPr sz="2000" u="heavy" dirty="0">
                <a:solidFill>
                  <a:srgbClr val="0000FF"/>
                </a:solidFill>
                <a:latin typeface="Calibri"/>
                <a:cs typeface="Calibri"/>
                <a:hlinkClick r:id="rId2"/>
              </a:rPr>
              <a:t>:</a:t>
            </a:r>
            <a:r>
              <a:rPr sz="2000" u="heavy" spc="5" dirty="0">
                <a:solidFill>
                  <a:srgbClr val="0000FF"/>
                </a:solidFill>
                <a:latin typeface="Calibri"/>
                <a:cs typeface="Calibri"/>
                <a:hlinkClick r:id="rId2"/>
              </a:rPr>
              <a:t>/</a:t>
            </a:r>
            <a:r>
              <a:rPr sz="2000" u="heavy" dirty="0">
                <a:solidFill>
                  <a:srgbClr val="0000FF"/>
                </a:solidFill>
                <a:latin typeface="Calibri"/>
                <a:cs typeface="Calibri"/>
                <a:hlinkClick r:id="rId2"/>
              </a:rPr>
              <a:t>/</a:t>
            </a:r>
            <a:r>
              <a:rPr sz="2000" u="heavy" spc="5" dirty="0">
                <a:solidFill>
                  <a:srgbClr val="0000FF"/>
                </a:solidFill>
                <a:latin typeface="Calibri"/>
                <a:cs typeface="Calibri"/>
                <a:hlinkClick r:id="rId2"/>
              </a:rPr>
              <a:t>ww</a:t>
            </a:r>
            <a:r>
              <a:rPr sz="2000" u="heavy" spc="-140" dirty="0">
                <a:solidFill>
                  <a:srgbClr val="0000FF"/>
                </a:solidFill>
                <a:latin typeface="Calibri"/>
                <a:cs typeface="Calibri"/>
                <a:hlinkClick r:id="rId2"/>
              </a:rPr>
              <a:t>w</a:t>
            </a:r>
            <a:r>
              <a:rPr sz="2000" u="heavy" spc="-5" dirty="0">
                <a:solidFill>
                  <a:srgbClr val="0000FF"/>
                </a:solidFill>
                <a:latin typeface="Calibri"/>
                <a:cs typeface="Calibri"/>
                <a:hlinkClick r:id="rId2"/>
              </a:rPr>
              <a:t>.</a:t>
            </a:r>
            <a:r>
              <a:rPr sz="2000" u="heavy" dirty="0">
                <a:solidFill>
                  <a:srgbClr val="0000FF"/>
                </a:solidFill>
                <a:latin typeface="Calibri"/>
                <a:cs typeface="Calibri"/>
                <a:hlinkClick r:id="rId2"/>
              </a:rPr>
              <a:t>l</a:t>
            </a:r>
            <a:r>
              <a:rPr sz="2000" u="heavy" spc="-10" dirty="0">
                <a:solidFill>
                  <a:srgbClr val="0000FF"/>
                </a:solidFill>
                <a:latin typeface="Calibri"/>
                <a:cs typeface="Calibri"/>
                <a:hlinkClick r:id="rId2"/>
              </a:rPr>
              <a:t>i</a:t>
            </a:r>
            <a:r>
              <a:rPr sz="2000" u="heavy" spc="-5" dirty="0">
                <a:solidFill>
                  <a:srgbClr val="0000FF"/>
                </a:solidFill>
                <a:latin typeface="Calibri"/>
                <a:cs typeface="Calibri"/>
                <a:hlinkClick r:id="rId2"/>
              </a:rPr>
              <a:t>n</a:t>
            </a:r>
            <a:r>
              <a:rPr sz="2000" u="heavy" spc="5" dirty="0">
                <a:solidFill>
                  <a:srgbClr val="0000FF"/>
                </a:solidFill>
                <a:latin typeface="Calibri"/>
                <a:cs typeface="Calibri"/>
                <a:hlinkClick r:id="rId2"/>
              </a:rPr>
              <a:t>q</a:t>
            </a:r>
            <a:r>
              <a:rPr sz="2000" u="heavy" spc="-5" dirty="0">
                <a:solidFill>
                  <a:srgbClr val="0000FF"/>
                </a:solidFill>
                <a:latin typeface="Calibri"/>
                <a:cs typeface="Calibri"/>
                <a:hlinkClick r:id="rId2"/>
              </a:rPr>
              <a:t>pad.n</a:t>
            </a:r>
            <a:r>
              <a:rPr sz="2000" u="heavy" spc="-15" dirty="0">
                <a:solidFill>
                  <a:srgbClr val="0000FF"/>
                </a:solidFill>
                <a:latin typeface="Calibri"/>
                <a:cs typeface="Calibri"/>
                <a:hlinkClick r:id="rId2"/>
              </a:rPr>
              <a:t>e</a:t>
            </a:r>
            <a:r>
              <a:rPr sz="2000" u="heavy" spc="10" dirty="0">
                <a:solidFill>
                  <a:srgbClr val="0000FF"/>
                </a:solidFill>
                <a:latin typeface="Calibri"/>
                <a:cs typeface="Calibri"/>
                <a:hlinkClick r:id="rId2"/>
              </a:rPr>
              <a:t>t</a:t>
            </a:r>
            <a:r>
              <a:rPr sz="2000" u="heavy" dirty="0">
                <a:solidFill>
                  <a:srgbClr val="0000FF"/>
                </a:solidFill>
                <a:latin typeface="Calibri"/>
                <a:cs typeface="Calibri"/>
                <a:hlinkClick r:id="rId2"/>
              </a:rPr>
              <a:t>/</a:t>
            </a:r>
            <a:endParaRPr sz="2000">
              <a:latin typeface="Calibri"/>
              <a:cs typeface="Calibri"/>
            </a:endParaRPr>
          </a:p>
        </p:txBody>
      </p:sp>
      <p:sp>
        <p:nvSpPr>
          <p:cNvPr id="5" name="object 5"/>
          <p:cNvSpPr>
            <a:spLocks noChangeArrowheads="1"/>
          </p:cNvSpPr>
          <p:nvPr/>
        </p:nvSpPr>
        <p:spPr bwMode="auto">
          <a:xfrm>
            <a:off x="3656806" y="1670051"/>
            <a:ext cx="5657850" cy="46386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Grp="1"/>
          </p:cNvSpPr>
          <p:nvPr/>
        </p:nvSpPr>
        <p:spPr>
          <a:xfrm>
            <a:off x="9086056"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C53CE6E8-10FF-4BBE-BE55-CC5694CA47CE}" type="slidenum">
              <a:rPr/>
              <a:pPr marL="25400">
                <a:defRPr/>
              </a:pPr>
              <a:t>67</a:t>
            </a:fld>
            <a:endParaRPr/>
          </a:p>
        </p:txBody>
      </p:sp>
    </p:spTree>
    <p:extLst>
      <p:ext uri="{BB962C8B-B14F-4D97-AF65-F5344CB8AC3E}">
        <p14:creationId xmlns:p14="http://schemas.microsoft.com/office/powerpoint/2010/main" val="73485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44725" y="1387475"/>
            <a:ext cx="5032375" cy="67710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4400" dirty="0" smtClean="0">
                <a:solidFill>
                  <a:srgbClr val="500050"/>
                </a:solidFill>
                <a:latin typeface="Calibri"/>
                <a:cs typeface="Calibri"/>
              </a:rPr>
              <a:t>Ad</a:t>
            </a:r>
            <a:r>
              <a:rPr sz="4400" spc="-60" dirty="0" smtClean="0">
                <a:solidFill>
                  <a:srgbClr val="500050"/>
                </a:solidFill>
                <a:latin typeface="Calibri"/>
                <a:cs typeface="Calibri"/>
              </a:rPr>
              <a:t>v</a:t>
            </a:r>
            <a:r>
              <a:rPr sz="4400" dirty="0" smtClean="0">
                <a:solidFill>
                  <a:srgbClr val="500050"/>
                </a:solidFill>
                <a:latin typeface="Calibri"/>
                <a:cs typeface="Calibri"/>
              </a:rPr>
              <a:t>anced</a:t>
            </a:r>
            <a:r>
              <a:rPr sz="4400" spc="-105" dirty="0" smtClean="0">
                <a:solidFill>
                  <a:srgbClr val="500050"/>
                </a:solidFill>
                <a:latin typeface="Times New Roman"/>
                <a:cs typeface="Times New Roman"/>
              </a:rPr>
              <a:t> </a:t>
            </a:r>
            <a:r>
              <a:rPr sz="4400" spc="-50" dirty="0">
                <a:solidFill>
                  <a:srgbClr val="500050"/>
                </a:solidFill>
                <a:latin typeface="Calibri"/>
                <a:cs typeface="Calibri"/>
              </a:rPr>
              <a:t>c</a:t>
            </a:r>
            <a:r>
              <a:rPr sz="4400" spc="-5" dirty="0">
                <a:solidFill>
                  <a:srgbClr val="500050"/>
                </a:solidFill>
                <a:latin typeface="Calibri"/>
                <a:cs typeface="Calibri"/>
              </a:rPr>
              <a:t>once</a:t>
            </a:r>
            <a:r>
              <a:rPr sz="4400" spc="-10" dirty="0">
                <a:solidFill>
                  <a:srgbClr val="500050"/>
                </a:solidFill>
                <a:latin typeface="Calibri"/>
                <a:cs typeface="Calibri"/>
              </a:rPr>
              <a:t>p</a:t>
            </a:r>
            <a:r>
              <a:rPr sz="4400" dirty="0">
                <a:solidFill>
                  <a:srgbClr val="500050"/>
                </a:solidFill>
                <a:latin typeface="Calibri"/>
                <a:cs typeface="Calibri"/>
              </a:rPr>
              <a:t>ts</a:t>
            </a:r>
            <a:endParaRPr sz="4400" dirty="0">
              <a:latin typeface="Calibri"/>
              <a:cs typeface="Calibri"/>
            </a:endParaRPr>
          </a:p>
        </p:txBody>
      </p:sp>
      <p:sp>
        <p:nvSpPr>
          <p:cNvPr id="3" name="object 4"/>
          <p:cNvSpPr>
            <a:spLocks noGrp="1"/>
          </p:cNvSpPr>
          <p:nvPr/>
        </p:nvSpPr>
        <p:spPr>
          <a:xfrm>
            <a:off x="9086850" y="5994400"/>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8216EFC5-6C56-4EE7-A890-0E927359255C}" type="slidenum">
              <a:rPr/>
              <a:pPr marL="25400">
                <a:defRPr/>
              </a:pPr>
              <a:t>68</a:t>
            </a:fld>
            <a:endParaRPr/>
          </a:p>
        </p:txBody>
      </p:sp>
      <p:sp>
        <p:nvSpPr>
          <p:cNvPr id="4" name="object 3"/>
          <p:cNvSpPr txBox="1"/>
          <p:nvPr/>
        </p:nvSpPr>
        <p:spPr>
          <a:xfrm>
            <a:off x="787400" y="2524125"/>
            <a:ext cx="3613150" cy="16271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sz="3200" dirty="0">
                <a:solidFill>
                  <a:srgbClr val="500050"/>
                </a:solidFill>
                <a:latin typeface="Calibri"/>
                <a:cs typeface="Calibri"/>
              </a:rPr>
              <a:t>A)</a:t>
            </a:r>
            <a:r>
              <a:rPr sz="3200" spc="-80" dirty="0">
                <a:solidFill>
                  <a:srgbClr val="500050"/>
                </a:solidFill>
                <a:latin typeface="Times New Roman"/>
                <a:cs typeface="Times New Roman"/>
              </a:rPr>
              <a:t> </a:t>
            </a:r>
            <a:r>
              <a:rPr sz="3200" spc="-5" dirty="0">
                <a:solidFill>
                  <a:srgbClr val="500050"/>
                </a:solidFill>
                <a:latin typeface="Calibri"/>
                <a:cs typeface="Calibri"/>
              </a:rPr>
              <a:t>L</a:t>
            </a:r>
            <a:r>
              <a:rPr sz="3200" dirty="0">
                <a:solidFill>
                  <a:srgbClr val="500050"/>
                </a:solidFill>
                <a:latin typeface="Calibri"/>
                <a:cs typeface="Calibri"/>
              </a:rPr>
              <a:t>i</a:t>
            </a:r>
            <a:r>
              <a:rPr sz="3200" spc="-5" dirty="0">
                <a:solidFill>
                  <a:srgbClr val="500050"/>
                </a:solidFill>
                <a:latin typeface="Calibri"/>
                <a:cs typeface="Calibri"/>
              </a:rPr>
              <a:t>n</a:t>
            </a:r>
            <a:r>
              <a:rPr sz="3200" dirty="0">
                <a:solidFill>
                  <a:srgbClr val="500050"/>
                </a:solidFill>
                <a:latin typeface="Calibri"/>
                <a:cs typeface="Calibri"/>
              </a:rPr>
              <a:t>q</a:t>
            </a:r>
            <a:r>
              <a:rPr sz="3200" spc="-70" dirty="0">
                <a:solidFill>
                  <a:srgbClr val="500050"/>
                </a:solidFill>
                <a:latin typeface="Times New Roman"/>
                <a:cs typeface="Times New Roman"/>
              </a:rPr>
              <a:t> </a:t>
            </a:r>
            <a:r>
              <a:rPr sz="3200" spc="-290" dirty="0">
                <a:solidFill>
                  <a:srgbClr val="500050"/>
                </a:solidFill>
                <a:latin typeface="Calibri"/>
                <a:cs typeface="Calibri"/>
              </a:rPr>
              <a:t>T</a:t>
            </a:r>
            <a:r>
              <a:rPr sz="3200" dirty="0">
                <a:solidFill>
                  <a:srgbClr val="500050"/>
                </a:solidFill>
                <a:latin typeface="Calibri"/>
                <a:cs typeface="Calibri"/>
              </a:rPr>
              <a:t>o</a:t>
            </a:r>
            <a:r>
              <a:rPr sz="3200" spc="-65" dirty="0">
                <a:solidFill>
                  <a:srgbClr val="500050"/>
                </a:solidFill>
                <a:latin typeface="Times New Roman"/>
                <a:cs typeface="Times New Roman"/>
              </a:rPr>
              <a:t> </a:t>
            </a:r>
            <a:r>
              <a:rPr sz="3200" spc="-5" dirty="0">
                <a:solidFill>
                  <a:srgbClr val="500050"/>
                </a:solidFill>
                <a:latin typeface="Calibri"/>
                <a:cs typeface="Calibri"/>
              </a:rPr>
              <a:t>D</a:t>
            </a:r>
            <a:r>
              <a:rPr sz="3200" spc="-30" dirty="0">
                <a:solidFill>
                  <a:srgbClr val="500050"/>
                </a:solidFill>
                <a:latin typeface="Calibri"/>
                <a:cs typeface="Calibri"/>
              </a:rPr>
              <a:t>a</a:t>
            </a:r>
            <a:r>
              <a:rPr sz="3200" spc="-45" dirty="0">
                <a:solidFill>
                  <a:srgbClr val="500050"/>
                </a:solidFill>
                <a:latin typeface="Calibri"/>
                <a:cs typeface="Calibri"/>
              </a:rPr>
              <a:t>t</a:t>
            </a:r>
            <a:r>
              <a:rPr sz="3200" spc="-25" dirty="0">
                <a:solidFill>
                  <a:srgbClr val="500050"/>
                </a:solidFill>
                <a:latin typeface="Calibri"/>
                <a:cs typeface="Calibri"/>
              </a:rPr>
              <a:t>a</a:t>
            </a:r>
            <a:r>
              <a:rPr sz="3200" dirty="0">
                <a:solidFill>
                  <a:srgbClr val="500050"/>
                </a:solidFill>
                <a:latin typeface="Calibri"/>
                <a:cs typeface="Calibri"/>
              </a:rPr>
              <a:t>tS</a:t>
            </a:r>
            <a:r>
              <a:rPr sz="3200" spc="-15" dirty="0">
                <a:solidFill>
                  <a:srgbClr val="500050"/>
                </a:solidFill>
                <a:latin typeface="Calibri"/>
                <a:cs typeface="Calibri"/>
              </a:rPr>
              <a:t>e</a:t>
            </a:r>
            <a:r>
              <a:rPr sz="3200" dirty="0">
                <a:solidFill>
                  <a:srgbClr val="500050"/>
                </a:solidFill>
                <a:latin typeface="Calibri"/>
                <a:cs typeface="Calibri"/>
              </a:rPr>
              <a:t>t</a:t>
            </a:r>
            <a:endParaRPr sz="3200">
              <a:latin typeface="Calibri"/>
              <a:cs typeface="Calibri"/>
            </a:endParaRPr>
          </a:p>
          <a:p>
            <a:pPr marL="469900" indent="-457200" fontAlgn="auto">
              <a:spcBef>
                <a:spcPts val="770"/>
              </a:spcBef>
              <a:spcAft>
                <a:spcPts val="0"/>
              </a:spcAft>
              <a:buClr>
                <a:srgbClr val="500050"/>
              </a:buClr>
              <a:buFont typeface="Arial"/>
              <a:buChar char="•"/>
              <a:tabLst>
                <a:tab pos="470534" algn="l"/>
              </a:tabLst>
              <a:defRPr/>
            </a:pPr>
            <a:r>
              <a:rPr sz="3200" spc="-5" dirty="0">
                <a:solidFill>
                  <a:srgbClr val="500050"/>
                </a:solidFill>
                <a:latin typeface="Calibri"/>
                <a:cs typeface="Calibri"/>
              </a:rPr>
              <a:t>B</a:t>
            </a:r>
            <a:r>
              <a:rPr sz="3200" dirty="0">
                <a:solidFill>
                  <a:srgbClr val="500050"/>
                </a:solidFill>
                <a:latin typeface="Calibri"/>
                <a:cs typeface="Calibri"/>
              </a:rPr>
              <a:t>)</a:t>
            </a:r>
            <a:r>
              <a:rPr sz="3200" spc="-80" dirty="0">
                <a:solidFill>
                  <a:srgbClr val="500050"/>
                </a:solidFill>
                <a:latin typeface="Times New Roman"/>
                <a:cs typeface="Times New Roman"/>
              </a:rPr>
              <a:t> </a:t>
            </a:r>
            <a:r>
              <a:rPr sz="3200" spc="-5" dirty="0">
                <a:solidFill>
                  <a:srgbClr val="500050"/>
                </a:solidFill>
                <a:latin typeface="Calibri"/>
                <a:cs typeface="Calibri"/>
              </a:rPr>
              <a:t>L</a:t>
            </a:r>
            <a:r>
              <a:rPr sz="3200" dirty="0">
                <a:solidFill>
                  <a:srgbClr val="500050"/>
                </a:solidFill>
                <a:latin typeface="Calibri"/>
                <a:cs typeface="Calibri"/>
              </a:rPr>
              <a:t>i</a:t>
            </a:r>
            <a:r>
              <a:rPr sz="3200" spc="-5" dirty="0">
                <a:solidFill>
                  <a:srgbClr val="500050"/>
                </a:solidFill>
                <a:latin typeface="Calibri"/>
                <a:cs typeface="Calibri"/>
              </a:rPr>
              <a:t>n</a:t>
            </a:r>
            <a:r>
              <a:rPr sz="3200" dirty="0">
                <a:solidFill>
                  <a:srgbClr val="500050"/>
                </a:solidFill>
                <a:latin typeface="Calibri"/>
                <a:cs typeface="Calibri"/>
              </a:rPr>
              <a:t>q</a:t>
            </a:r>
            <a:r>
              <a:rPr sz="3200" spc="-60" dirty="0">
                <a:solidFill>
                  <a:srgbClr val="500050"/>
                </a:solidFill>
                <a:latin typeface="Times New Roman"/>
                <a:cs typeface="Times New Roman"/>
              </a:rPr>
              <a:t> </a:t>
            </a:r>
            <a:r>
              <a:rPr sz="3200" spc="-290" dirty="0">
                <a:solidFill>
                  <a:srgbClr val="500050"/>
                </a:solidFill>
                <a:latin typeface="Calibri"/>
                <a:cs typeface="Calibri"/>
              </a:rPr>
              <a:t>T</a:t>
            </a:r>
            <a:r>
              <a:rPr sz="3200" dirty="0">
                <a:solidFill>
                  <a:srgbClr val="500050"/>
                </a:solidFill>
                <a:latin typeface="Calibri"/>
                <a:cs typeface="Calibri"/>
              </a:rPr>
              <a:t>o</a:t>
            </a:r>
            <a:r>
              <a:rPr sz="3200" spc="-70" dirty="0">
                <a:solidFill>
                  <a:srgbClr val="500050"/>
                </a:solidFill>
                <a:latin typeface="Times New Roman"/>
                <a:cs typeface="Times New Roman"/>
              </a:rPr>
              <a:t> </a:t>
            </a:r>
            <a:r>
              <a:rPr sz="3200" spc="-5" dirty="0">
                <a:solidFill>
                  <a:srgbClr val="500050"/>
                </a:solidFill>
                <a:latin typeface="Calibri"/>
                <a:cs typeface="Calibri"/>
              </a:rPr>
              <a:t>XML</a:t>
            </a:r>
            <a:endParaRPr sz="3200">
              <a:latin typeface="Calibri"/>
              <a:cs typeface="Calibri"/>
            </a:endParaRPr>
          </a:p>
          <a:p>
            <a:pPr marL="469900" indent="-457200" fontAlgn="auto">
              <a:spcBef>
                <a:spcPts val="765"/>
              </a:spcBef>
              <a:spcAft>
                <a:spcPts val="0"/>
              </a:spcAft>
              <a:buClr>
                <a:srgbClr val="500050"/>
              </a:buClr>
              <a:buFont typeface="Arial"/>
              <a:buChar char="•"/>
              <a:tabLst>
                <a:tab pos="470534" algn="l"/>
              </a:tabLst>
              <a:defRPr/>
            </a:pPr>
            <a:r>
              <a:rPr sz="3200" spc="-5" dirty="0">
                <a:solidFill>
                  <a:srgbClr val="500050"/>
                </a:solidFill>
                <a:latin typeface="Calibri"/>
                <a:cs typeface="Calibri"/>
              </a:rPr>
              <a:t>C</a:t>
            </a:r>
            <a:r>
              <a:rPr sz="3200" dirty="0">
                <a:solidFill>
                  <a:srgbClr val="500050"/>
                </a:solidFill>
                <a:latin typeface="Calibri"/>
                <a:cs typeface="Calibri"/>
              </a:rPr>
              <a:t>)</a:t>
            </a:r>
            <a:r>
              <a:rPr sz="3200" spc="-70" dirty="0">
                <a:solidFill>
                  <a:srgbClr val="500050"/>
                </a:solidFill>
                <a:latin typeface="Times New Roman"/>
                <a:cs typeface="Times New Roman"/>
              </a:rPr>
              <a:t> </a:t>
            </a:r>
            <a:r>
              <a:rPr sz="3200" spc="-5" dirty="0">
                <a:solidFill>
                  <a:srgbClr val="500050"/>
                </a:solidFill>
                <a:latin typeface="Calibri"/>
                <a:cs typeface="Calibri"/>
              </a:rPr>
              <a:t>L</a:t>
            </a:r>
            <a:r>
              <a:rPr sz="3200" dirty="0">
                <a:solidFill>
                  <a:srgbClr val="500050"/>
                </a:solidFill>
                <a:latin typeface="Calibri"/>
                <a:cs typeface="Calibri"/>
              </a:rPr>
              <a:t>i</a:t>
            </a:r>
            <a:r>
              <a:rPr sz="3200" spc="-5" dirty="0">
                <a:solidFill>
                  <a:srgbClr val="500050"/>
                </a:solidFill>
                <a:latin typeface="Calibri"/>
                <a:cs typeface="Calibri"/>
              </a:rPr>
              <a:t>n</a:t>
            </a:r>
            <a:r>
              <a:rPr sz="3200" dirty="0">
                <a:solidFill>
                  <a:srgbClr val="500050"/>
                </a:solidFill>
                <a:latin typeface="Calibri"/>
                <a:cs typeface="Calibri"/>
              </a:rPr>
              <a:t>q</a:t>
            </a:r>
            <a:r>
              <a:rPr sz="3200" spc="-60" dirty="0">
                <a:solidFill>
                  <a:srgbClr val="500050"/>
                </a:solidFill>
                <a:latin typeface="Times New Roman"/>
                <a:cs typeface="Times New Roman"/>
              </a:rPr>
              <a:t> </a:t>
            </a:r>
            <a:r>
              <a:rPr sz="3200" spc="-290" dirty="0">
                <a:solidFill>
                  <a:srgbClr val="500050"/>
                </a:solidFill>
                <a:latin typeface="Calibri"/>
                <a:cs typeface="Calibri"/>
              </a:rPr>
              <a:t>T</a:t>
            </a:r>
            <a:r>
              <a:rPr sz="3200" dirty="0">
                <a:solidFill>
                  <a:srgbClr val="500050"/>
                </a:solidFill>
                <a:latin typeface="Calibri"/>
                <a:cs typeface="Calibri"/>
              </a:rPr>
              <a:t>o</a:t>
            </a:r>
            <a:r>
              <a:rPr sz="3200" spc="-65" dirty="0">
                <a:solidFill>
                  <a:srgbClr val="500050"/>
                </a:solidFill>
                <a:latin typeface="Times New Roman"/>
                <a:cs typeface="Times New Roman"/>
              </a:rPr>
              <a:t> </a:t>
            </a:r>
            <a:r>
              <a:rPr sz="3200" spc="-5" dirty="0">
                <a:solidFill>
                  <a:srgbClr val="500050"/>
                </a:solidFill>
                <a:latin typeface="Calibri"/>
                <a:cs typeface="Calibri"/>
              </a:rPr>
              <a:t>SQL</a:t>
            </a:r>
            <a:endParaRPr sz="3200">
              <a:latin typeface="Calibri"/>
              <a:cs typeface="Calibri"/>
            </a:endParaRPr>
          </a:p>
        </p:txBody>
      </p:sp>
    </p:spTree>
    <p:extLst>
      <p:ext uri="{BB962C8B-B14F-4D97-AF65-F5344CB8AC3E}">
        <p14:creationId xmlns:p14="http://schemas.microsoft.com/office/powerpoint/2010/main" val="594362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155B65DC-C935-4C09-B5B0-5AF99B0893C8}" type="slidenum">
              <a:rPr/>
              <a:pPr marL="25400">
                <a:defRPr/>
              </a:pPr>
              <a:t>69</a:t>
            </a:fld>
            <a:endParaRPr/>
          </a:p>
        </p:txBody>
      </p:sp>
      <p:sp>
        <p:nvSpPr>
          <p:cNvPr id="4" name="object 3"/>
          <p:cNvSpPr txBox="1"/>
          <p:nvPr/>
        </p:nvSpPr>
        <p:spPr>
          <a:xfrm>
            <a:off x="797718" y="1804988"/>
            <a:ext cx="7912100" cy="36703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DatatSet</a:t>
            </a:r>
            <a:endParaRPr lang="en-US">
              <a:cs typeface="Calibri" charset="0"/>
            </a:endParaRPr>
          </a:p>
          <a:p>
            <a:pPr>
              <a:spcBef>
                <a:spcPts val="425"/>
              </a:spcBef>
            </a:pP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relies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System.Data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namespace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part</a:t>
            </a:r>
            <a:r>
              <a:rPr lang="en-US">
                <a:solidFill>
                  <a:srgbClr val="500050"/>
                </a:solidFill>
                <a:latin typeface="Times New Roman" pitchFamily="18" charset="0"/>
                <a:cs typeface="Times New Roman" pitchFamily="18" charset="0"/>
              </a:rPr>
              <a:t> </a:t>
            </a:r>
            <a:r>
              <a:rPr lang="en-US">
                <a:solidFill>
                  <a:srgbClr val="500050"/>
                </a:solidFill>
                <a:cs typeface="Calibri" charset="0"/>
              </a:rPr>
              <a:t>embedded</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System.Data.DataSetExtensions</a:t>
            </a:r>
            <a:r>
              <a:rPr lang="en-US">
                <a:solidFill>
                  <a:srgbClr val="500050"/>
                </a:solidFill>
                <a:latin typeface="Times New Roman" pitchFamily="18" charset="0"/>
                <a:cs typeface="Times New Roman" pitchFamily="18" charset="0"/>
              </a:rPr>
              <a:t> </a:t>
            </a:r>
            <a:r>
              <a:rPr lang="en-US">
                <a:solidFill>
                  <a:srgbClr val="500050"/>
                </a:solidFill>
                <a:cs typeface="Calibri" charset="0"/>
              </a:rPr>
              <a:t>Assembly.</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very</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useful</a:t>
            </a:r>
            <a:r>
              <a:rPr lang="en-US">
                <a:solidFill>
                  <a:srgbClr val="500050"/>
                </a:solidFill>
                <a:latin typeface="Times New Roman" pitchFamily="18" charset="0"/>
                <a:cs typeface="Times New Roman" pitchFamily="18" charset="0"/>
              </a:rPr>
              <a:t> </a:t>
            </a:r>
            <a:r>
              <a:rPr lang="en-US">
                <a:solidFill>
                  <a:srgbClr val="500050"/>
                </a:solidFill>
                <a:cs typeface="Calibri" charset="0"/>
              </a:rPr>
              <a:t>feature</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dealing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with</a:t>
            </a:r>
            <a:r>
              <a:rPr lang="en-US">
                <a:solidFill>
                  <a:srgbClr val="500050"/>
                </a:solidFill>
                <a:latin typeface="Times New Roman" pitchFamily="18" charset="0"/>
                <a:cs typeface="Times New Roman" pitchFamily="18" charset="0"/>
              </a:rPr>
              <a:t> </a:t>
            </a:r>
            <a:r>
              <a:rPr lang="en-US">
                <a:solidFill>
                  <a:srgbClr val="500050"/>
                </a:solidFill>
                <a:cs typeface="Calibri" charset="0"/>
              </a:rPr>
              <a:t>legacy</a:t>
            </a:r>
            <a:r>
              <a:rPr lang="en-US">
                <a:solidFill>
                  <a:srgbClr val="500050"/>
                </a:solidFill>
                <a:latin typeface="Times New Roman" pitchFamily="18" charset="0"/>
                <a:cs typeface="Times New Roman" pitchFamily="18" charset="0"/>
              </a:rPr>
              <a:t> </a:t>
            </a:r>
            <a:r>
              <a:rPr lang="en-US">
                <a:solidFill>
                  <a:srgbClr val="500050"/>
                </a:solidFill>
                <a:cs typeface="Calibri" charset="0"/>
              </a:rPr>
              <a:t>code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relies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endParaRPr lang="en-US">
              <a:cs typeface="Calibri" charset="0"/>
            </a:endParaRPr>
          </a:p>
          <a:p>
            <a:r>
              <a:rPr lang="en-US">
                <a:solidFill>
                  <a:srgbClr val="500050"/>
                </a:solidFill>
                <a:cs typeface="Calibri" charset="0"/>
              </a:rPr>
              <a:t>standard</a:t>
            </a:r>
            <a:r>
              <a:rPr lang="en-US">
                <a:solidFill>
                  <a:srgbClr val="500050"/>
                </a:solidFill>
                <a:latin typeface="Times New Roman" pitchFamily="18" charset="0"/>
                <a:cs typeface="Times New Roman" pitchFamily="18" charset="0"/>
              </a:rPr>
              <a:t> </a:t>
            </a:r>
            <a:r>
              <a:rPr lang="en-US">
                <a:solidFill>
                  <a:srgbClr val="500050"/>
                </a:solidFill>
                <a:cs typeface="Calibri" charset="0"/>
              </a:rPr>
              <a:t>ADO.NET</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DataTablr,</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DataColumn.</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first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do</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call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.AsEnumerable()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your</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or</a:t>
            </a:r>
            <a:endParaRPr lang="en-US">
              <a:cs typeface="Calibri" charset="0"/>
            </a:endParaRPr>
          </a:p>
          <a:p>
            <a:r>
              <a:rPr lang="en-US">
                <a:solidFill>
                  <a:srgbClr val="500050"/>
                </a:solidFill>
                <a:cs typeface="Calibri" charset="0"/>
              </a:rPr>
              <a:t>DataTable,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this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one</a:t>
            </a:r>
            <a:r>
              <a:rPr lang="en-US">
                <a:solidFill>
                  <a:srgbClr val="500050"/>
                </a:solidFill>
                <a:latin typeface="Times New Roman" pitchFamily="18" charset="0"/>
                <a:cs typeface="Times New Roman" pitchFamily="18" charset="0"/>
              </a:rPr>
              <a:t> </a:t>
            </a:r>
            <a:r>
              <a:rPr lang="en-US">
                <a:solidFill>
                  <a:srgbClr val="500050"/>
                </a:solidFill>
                <a:cs typeface="Calibri" charset="0"/>
              </a:rPr>
              <a:t>become</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Linq-ready!</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could</a:t>
            </a:r>
            <a:r>
              <a:rPr lang="en-US">
                <a:solidFill>
                  <a:srgbClr val="500050"/>
                </a:solidFill>
                <a:latin typeface="Times New Roman" pitchFamily="18" charset="0"/>
                <a:cs typeface="Times New Roman" pitchFamily="18" charset="0"/>
              </a:rPr>
              <a:t> </a:t>
            </a:r>
            <a:r>
              <a:rPr lang="en-US">
                <a:solidFill>
                  <a:srgbClr val="500050"/>
                </a:solidFill>
                <a:cs typeface="Calibri" charset="0"/>
              </a:rPr>
              <a:t>be</a:t>
            </a:r>
            <a:r>
              <a:rPr lang="en-US">
                <a:solidFill>
                  <a:srgbClr val="500050"/>
                </a:solidFill>
                <a:latin typeface="Times New Roman" pitchFamily="18" charset="0"/>
                <a:cs typeface="Times New Roman" pitchFamily="18" charset="0"/>
              </a:rPr>
              <a:t> </a:t>
            </a:r>
            <a:r>
              <a:rPr lang="en-US">
                <a:solidFill>
                  <a:srgbClr val="500050"/>
                </a:solidFill>
                <a:cs typeface="Calibri" charset="0"/>
              </a:rPr>
              <a:t>view</a:t>
            </a:r>
            <a:r>
              <a:rPr lang="en-US">
                <a:solidFill>
                  <a:srgbClr val="500050"/>
                </a:solidFill>
                <a:latin typeface="Times New Roman" pitchFamily="18" charset="0"/>
                <a:cs typeface="Times New Roman" pitchFamily="18" charset="0"/>
              </a:rPr>
              <a:t> </a:t>
            </a:r>
            <a:r>
              <a:rPr lang="en-US">
                <a:solidFill>
                  <a:srgbClr val="500050"/>
                </a:solidFill>
                <a:cs typeface="Calibri" charset="0"/>
              </a:rPr>
              <a:t>as</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because</a:t>
            </a:r>
            <a:r>
              <a:rPr lang="en-US">
                <a:solidFill>
                  <a:srgbClr val="500050"/>
                </a:solidFill>
                <a:latin typeface="Times New Roman" pitchFamily="18" charset="0"/>
                <a:cs typeface="Times New Roman" pitchFamily="18" charset="0"/>
              </a:rPr>
              <a:t> </a:t>
            </a:r>
            <a:r>
              <a:rPr lang="en-US">
                <a:solidFill>
                  <a:srgbClr val="500050"/>
                </a:solidFill>
                <a:cs typeface="Calibri" charset="0"/>
              </a:rPr>
              <a:t>its</a:t>
            </a:r>
            <a:r>
              <a:rPr lang="en-US">
                <a:solidFill>
                  <a:srgbClr val="500050"/>
                </a:solidFill>
                <a:latin typeface="Times New Roman" pitchFamily="18" charset="0"/>
                <a:cs typeface="Times New Roman" pitchFamily="18" charset="0"/>
              </a:rPr>
              <a:t> </a:t>
            </a:r>
            <a:r>
              <a:rPr lang="en-US">
                <a:solidFill>
                  <a:srgbClr val="500050"/>
                </a:solidFill>
                <a:cs typeface="Calibri" charset="0"/>
              </a:rPr>
              <a:t>matter</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adapt</a:t>
            </a:r>
            <a:r>
              <a:rPr lang="en-US">
                <a:solidFill>
                  <a:srgbClr val="500050"/>
                </a:solidFill>
                <a:latin typeface="Times New Roman" pitchFamily="18" charset="0"/>
                <a:cs typeface="Times New Roman" pitchFamily="18" charset="0"/>
              </a:rPr>
              <a:t> </a:t>
            </a:r>
            <a:r>
              <a:rPr lang="en-US">
                <a:solidFill>
                  <a:srgbClr val="500050"/>
                </a:solidFill>
                <a:cs typeface="Calibri" charset="0"/>
              </a:rPr>
              <a:t>specific</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make</a:t>
            </a:r>
            <a:r>
              <a:rPr lang="en-US">
                <a:solidFill>
                  <a:srgbClr val="500050"/>
                </a:solidFill>
                <a:latin typeface="Times New Roman" pitchFamily="18" charset="0"/>
                <a:cs typeface="Times New Roman" pitchFamily="18" charset="0"/>
              </a:rPr>
              <a:t> </a:t>
            </a:r>
            <a:r>
              <a:rPr lang="en-US">
                <a:solidFill>
                  <a:srgbClr val="500050"/>
                </a:solidFill>
                <a:cs typeface="Calibri" charset="0"/>
              </a:rPr>
              <a:t>its</a:t>
            </a:r>
            <a:r>
              <a:rPr lang="en-US">
                <a:solidFill>
                  <a:srgbClr val="500050"/>
                </a:solidFill>
                <a:latin typeface="Times New Roman" pitchFamily="18" charset="0"/>
                <a:cs typeface="Times New Roman" pitchFamily="18" charset="0"/>
              </a:rPr>
              <a:t> </a:t>
            </a:r>
            <a:r>
              <a:rPr lang="en-US">
                <a:solidFill>
                  <a:srgbClr val="500050"/>
                </a:solidFill>
                <a:cs typeface="Calibri" charset="0"/>
              </a:rPr>
              <a:t>queryable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through</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endParaRPr lang="en-US">
              <a:cs typeface="Calibri" charset="0"/>
            </a:endParaRPr>
          </a:p>
        </p:txBody>
      </p:sp>
    </p:spTree>
    <p:extLst>
      <p:ext uri="{BB962C8B-B14F-4D97-AF65-F5344CB8AC3E}">
        <p14:creationId xmlns:p14="http://schemas.microsoft.com/office/powerpoint/2010/main" val="42667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1036637"/>
            <a:ext cx="9067800" cy="954107"/>
          </a:xfrm>
          <a:prstGeom prst="rect">
            <a:avLst/>
          </a:prstGeom>
        </p:spPr>
        <p:txBody>
          <a:bodyPr wrap="square">
            <a:spAutoFit/>
          </a:bodyPr>
          <a:lstStyle/>
          <a:p>
            <a:r>
              <a:rPr lang="en-US" sz="1400" dirty="0"/>
              <a:t>When you define a generic class, you can apply restrictions to the kinds of types that client code can use for type arguments when it instantiates your class. If client code tries to instantiate your class by using a type that is not allowed by a constraint, the result is a compile-time error. These restrictions are called constraints. Constraints are specified by using the where contextual keyword. The following table lists the six types of constraints:</a:t>
            </a:r>
          </a:p>
        </p:txBody>
      </p:sp>
      <p:graphicFrame>
        <p:nvGraphicFramePr>
          <p:cNvPr id="3" name="Table 2"/>
          <p:cNvGraphicFramePr>
            <a:graphicFrameLocks noGrp="1"/>
          </p:cNvGraphicFramePr>
          <p:nvPr>
            <p:extLst>
              <p:ext uri="{D42A27DB-BD31-4B8C-83A1-F6EECF244321}">
                <p14:modId xmlns:p14="http://schemas.microsoft.com/office/powerpoint/2010/main" val="3659267174"/>
              </p:ext>
            </p:extLst>
          </p:nvPr>
        </p:nvGraphicFramePr>
        <p:xfrm>
          <a:off x="315912" y="2009985"/>
          <a:ext cx="9220200" cy="4376738"/>
        </p:xfrm>
        <a:graphic>
          <a:graphicData uri="http://schemas.openxmlformats.org/drawingml/2006/table">
            <a:tbl>
              <a:tblPr firstRow="1" firstCol="1" bandRow="1">
                <a:tableStyleId>{5C22544A-7EE6-4342-B048-85BDC9FD1C3A}</a:tableStyleId>
              </a:tblPr>
              <a:tblGrid>
                <a:gridCol w="4610100"/>
                <a:gridCol w="4610100"/>
              </a:tblGrid>
              <a:tr h="343274">
                <a:tc>
                  <a:txBody>
                    <a:bodyPr/>
                    <a:lstStyle/>
                    <a:p>
                      <a:pPr marL="0" marR="0">
                        <a:lnSpc>
                          <a:spcPct val="115000"/>
                        </a:lnSpc>
                        <a:spcBef>
                          <a:spcPts val="0"/>
                        </a:spcBef>
                        <a:spcAft>
                          <a:spcPts val="0"/>
                        </a:spcAft>
                      </a:pPr>
                      <a:r>
                        <a:rPr lang="en-US" sz="900" dirty="0">
                          <a:effectLst/>
                        </a:rPr>
                        <a:t>Constraint</a:t>
                      </a:r>
                      <a:endParaRPr lang="en-US" sz="900" dirty="0">
                        <a:effectLst/>
                        <a:latin typeface="Calibri"/>
                        <a:ea typeface="Calibri"/>
                        <a:cs typeface="Times New Roman"/>
                      </a:endParaRPr>
                    </a:p>
                  </a:txBody>
                  <a:tcPr marL="119192" marR="119192" marT="89394" marB="89394" anchor="b"/>
                </a:tc>
                <a:tc>
                  <a:txBody>
                    <a:bodyPr/>
                    <a:lstStyle/>
                    <a:p>
                      <a:pPr marL="0" marR="0">
                        <a:lnSpc>
                          <a:spcPct val="115000"/>
                        </a:lnSpc>
                        <a:spcBef>
                          <a:spcPts val="0"/>
                        </a:spcBef>
                        <a:spcAft>
                          <a:spcPts val="0"/>
                        </a:spcAft>
                      </a:pPr>
                      <a:r>
                        <a:rPr lang="en-US" sz="900">
                          <a:effectLst/>
                        </a:rPr>
                        <a:t>Description</a:t>
                      </a:r>
                      <a:endParaRPr lang="en-US" sz="900">
                        <a:effectLst/>
                        <a:latin typeface="Calibri"/>
                        <a:ea typeface="Calibri"/>
                        <a:cs typeface="Times New Roman"/>
                      </a:endParaRPr>
                    </a:p>
                  </a:txBody>
                  <a:tcPr marL="119192" marR="119192" marT="89394" marB="89394" anchor="b"/>
                </a:tc>
              </a:tr>
              <a:tr h="672244">
                <a:tc>
                  <a:txBody>
                    <a:bodyPr/>
                    <a:lstStyle/>
                    <a:p>
                      <a:pPr marL="0" marR="0">
                        <a:lnSpc>
                          <a:spcPct val="115000"/>
                        </a:lnSpc>
                        <a:spcBef>
                          <a:spcPts val="0"/>
                        </a:spcBef>
                        <a:spcAft>
                          <a:spcPts val="0"/>
                        </a:spcAft>
                      </a:pPr>
                      <a:r>
                        <a:rPr lang="en-US" sz="900" dirty="0">
                          <a:effectLst/>
                        </a:rPr>
                        <a:t>where T: </a:t>
                      </a:r>
                      <a:r>
                        <a:rPr lang="en-US" sz="900" dirty="0" err="1">
                          <a:effectLst/>
                        </a:rPr>
                        <a:t>struct</a:t>
                      </a:r>
                      <a:endParaRPr lang="en-US" sz="900" dirty="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a value type. Any value type except </a:t>
                      </a:r>
                      <a:r>
                        <a:rPr lang="en-US" sz="900" u="sng">
                          <a:effectLst/>
                          <a:hlinkClick r:id="rId2"/>
                        </a:rPr>
                        <a:t>Nullable</a:t>
                      </a:r>
                      <a:r>
                        <a:rPr lang="en-US" sz="900">
                          <a:effectLst/>
                        </a:rPr>
                        <a:t> can be specified. See </a:t>
                      </a:r>
                      <a:r>
                        <a:rPr lang="en-US" sz="900" u="sng">
                          <a:effectLst/>
                          <a:hlinkClick r:id="rId3"/>
                        </a:rPr>
                        <a:t>Using Nullable Types</a:t>
                      </a:r>
                      <a:r>
                        <a:rPr lang="en-US" sz="900">
                          <a:effectLst/>
                        </a:rPr>
                        <a:t> for more information.</a:t>
                      </a:r>
                      <a:endParaRPr lang="en-US" sz="900">
                        <a:effectLst/>
                        <a:latin typeface="Calibri"/>
                        <a:ea typeface="Calibri"/>
                        <a:cs typeface="Times New Roman"/>
                      </a:endParaRPr>
                    </a:p>
                  </a:txBody>
                  <a:tcPr marL="119192" marR="119192" marT="89394" marB="89394"/>
                </a:tc>
              </a:tr>
              <a:tr h="672244">
                <a:tc>
                  <a:txBody>
                    <a:bodyPr/>
                    <a:lstStyle/>
                    <a:p>
                      <a:pPr marL="0" marR="0">
                        <a:lnSpc>
                          <a:spcPct val="115000"/>
                        </a:lnSpc>
                        <a:spcBef>
                          <a:spcPts val="0"/>
                        </a:spcBef>
                        <a:spcAft>
                          <a:spcPts val="0"/>
                        </a:spcAft>
                      </a:pPr>
                      <a:r>
                        <a:rPr lang="en-US" sz="900">
                          <a:effectLst/>
                        </a:rPr>
                        <a:t>where T : class</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a reference type; this applies also to any class, interface, delegate, or array type.</a:t>
                      </a:r>
                      <a:endParaRPr lang="en-US" sz="900">
                        <a:effectLst/>
                        <a:latin typeface="Calibri"/>
                        <a:ea typeface="Calibri"/>
                        <a:cs typeface="Times New Roman"/>
                      </a:endParaRPr>
                    </a:p>
                  </a:txBody>
                  <a:tcPr marL="119192" marR="119192" marT="89394" marB="89394"/>
                </a:tc>
              </a:tr>
              <a:tr h="836729">
                <a:tc>
                  <a:txBody>
                    <a:bodyPr/>
                    <a:lstStyle/>
                    <a:p>
                      <a:pPr marL="0" marR="0">
                        <a:lnSpc>
                          <a:spcPct val="115000"/>
                        </a:lnSpc>
                        <a:spcBef>
                          <a:spcPts val="0"/>
                        </a:spcBef>
                        <a:spcAft>
                          <a:spcPts val="0"/>
                        </a:spcAft>
                      </a:pPr>
                      <a:r>
                        <a:rPr lang="en-US" sz="900">
                          <a:effectLst/>
                        </a:rPr>
                        <a:t>where T : new()</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have a public parameterless constructor. When used together with other constraints, the </a:t>
                      </a:r>
                      <a:r>
                        <a:rPr lang="en-US" sz="800">
                          <a:effectLst/>
                        </a:rPr>
                        <a:t>new()</a:t>
                      </a:r>
                      <a:r>
                        <a:rPr lang="en-US" sz="900">
                          <a:effectLst/>
                        </a:rPr>
                        <a:t> constraint must be specified last.</a:t>
                      </a:r>
                      <a:endParaRPr lang="en-US" sz="900">
                        <a:effectLst/>
                        <a:latin typeface="Calibri"/>
                        <a:ea typeface="Calibri"/>
                        <a:cs typeface="Times New Roman"/>
                      </a:endParaRPr>
                    </a:p>
                  </a:txBody>
                  <a:tcPr marL="119192" marR="119192" marT="89394" marB="89394"/>
                </a:tc>
              </a:tr>
              <a:tr h="507759">
                <a:tc>
                  <a:txBody>
                    <a:bodyPr/>
                    <a:lstStyle/>
                    <a:p>
                      <a:pPr marL="0" marR="0">
                        <a:lnSpc>
                          <a:spcPct val="115000"/>
                        </a:lnSpc>
                        <a:spcBef>
                          <a:spcPts val="0"/>
                        </a:spcBef>
                        <a:spcAft>
                          <a:spcPts val="0"/>
                        </a:spcAft>
                      </a:pPr>
                      <a:r>
                        <a:rPr lang="en-US" sz="900">
                          <a:effectLst/>
                        </a:rPr>
                        <a:t>where T : &lt;base class name&gt;</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or derive from the specified base class.</a:t>
                      </a:r>
                      <a:endParaRPr lang="en-US" sz="900">
                        <a:effectLst/>
                        <a:latin typeface="Calibri"/>
                        <a:ea typeface="Calibri"/>
                        <a:cs typeface="Times New Roman"/>
                      </a:endParaRPr>
                    </a:p>
                  </a:txBody>
                  <a:tcPr marL="119192" marR="119192" marT="89394" marB="89394"/>
                </a:tc>
              </a:tr>
              <a:tr h="836729">
                <a:tc>
                  <a:txBody>
                    <a:bodyPr/>
                    <a:lstStyle/>
                    <a:p>
                      <a:pPr marL="0" marR="0">
                        <a:lnSpc>
                          <a:spcPct val="115000"/>
                        </a:lnSpc>
                        <a:spcBef>
                          <a:spcPts val="0"/>
                        </a:spcBef>
                        <a:spcAft>
                          <a:spcPts val="0"/>
                        </a:spcAft>
                      </a:pPr>
                      <a:r>
                        <a:rPr lang="en-US" sz="900">
                          <a:effectLst/>
                        </a:rPr>
                        <a:t>where T : &lt;interface name&gt;</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or implement the specified interface. Multiple interface constraints can be specified. The constraining interface can also be generic.</a:t>
                      </a:r>
                      <a:endParaRPr lang="en-US" sz="900">
                        <a:effectLst/>
                        <a:latin typeface="Calibri"/>
                        <a:ea typeface="Calibri"/>
                        <a:cs typeface="Times New Roman"/>
                      </a:endParaRPr>
                    </a:p>
                  </a:txBody>
                  <a:tcPr marL="119192" marR="119192" marT="89394" marB="89394"/>
                </a:tc>
              </a:tr>
              <a:tr h="507759">
                <a:tc>
                  <a:txBody>
                    <a:bodyPr/>
                    <a:lstStyle/>
                    <a:p>
                      <a:pPr marL="0" marR="0">
                        <a:lnSpc>
                          <a:spcPct val="115000"/>
                        </a:lnSpc>
                        <a:spcBef>
                          <a:spcPts val="0"/>
                        </a:spcBef>
                        <a:spcAft>
                          <a:spcPts val="0"/>
                        </a:spcAft>
                      </a:pPr>
                      <a:r>
                        <a:rPr lang="en-US" sz="900">
                          <a:effectLst/>
                        </a:rPr>
                        <a:t>where T : U</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dirty="0">
                          <a:effectLst/>
                        </a:rPr>
                        <a:t>The type argument supplied for T must be or derive from the argument supplied for U.</a:t>
                      </a:r>
                      <a:endParaRPr lang="en-US" sz="900" dirty="0">
                        <a:effectLst/>
                        <a:latin typeface="Calibri"/>
                        <a:ea typeface="Calibri"/>
                        <a:cs typeface="Times New Roman"/>
                      </a:endParaRPr>
                    </a:p>
                  </a:txBody>
                  <a:tcPr marL="119192" marR="119192" marT="89394" marB="89394"/>
                </a:tc>
              </a:tr>
            </a:tbl>
          </a:graphicData>
        </a:graphic>
      </p:graphicFrame>
    </p:spTree>
    <p:extLst>
      <p:ext uri="{BB962C8B-B14F-4D97-AF65-F5344CB8AC3E}">
        <p14:creationId xmlns:p14="http://schemas.microsoft.com/office/powerpoint/2010/main" val="3671354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8343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txBox="1"/>
          <p:nvPr/>
        </p:nvSpPr>
        <p:spPr>
          <a:xfrm>
            <a:off x="9116218" y="6389688"/>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50</a:t>
            </a:r>
            <a:endParaRPr sz="1200">
              <a:latin typeface="Calibri"/>
              <a:cs typeface="Calibri"/>
            </a:endParaRPr>
          </a:p>
        </p:txBody>
      </p:sp>
      <p:sp>
        <p:nvSpPr>
          <p:cNvPr id="4" name="object 3"/>
          <p:cNvSpPr txBox="1"/>
          <p:nvPr/>
        </p:nvSpPr>
        <p:spPr>
          <a:xfrm>
            <a:off x="804068" y="1804988"/>
            <a:ext cx="7847013" cy="44942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DatatSet</a:t>
            </a:r>
            <a:endParaRPr lang="en-US">
              <a:cs typeface="Calibri" charset="0"/>
            </a:endParaRPr>
          </a:p>
          <a:p>
            <a:pPr>
              <a:spcBef>
                <a:spcPts val="425"/>
              </a:spcBef>
            </a:pPr>
            <a:r>
              <a:rPr lang="en-US" b="1">
                <a:solidFill>
                  <a:srgbClr val="500050"/>
                </a:solidFill>
                <a:cs typeface="Calibri" charset="0"/>
              </a:rPr>
              <a:t>DataRow</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Distinct()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Except()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Intersect()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Union()</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SequenceEqual()</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r>
              <a:rPr lang="en-US">
                <a:solidFill>
                  <a:srgbClr val="500050"/>
                </a:solidFill>
                <a:cs typeface="Calibri" charset="0"/>
              </a:rPr>
              <a:t>Fields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Field&lt;T&gt;()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obtain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value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column</a:t>
            </a:r>
            <a:r>
              <a:rPr lang="en-US">
                <a:solidFill>
                  <a:srgbClr val="500050"/>
                </a:solidFill>
                <a:latin typeface="Times New Roman" pitchFamily="18" charset="0"/>
                <a:cs typeface="Times New Roman" pitchFamily="18" charset="0"/>
              </a:rPr>
              <a:t> </a:t>
            </a:r>
            <a:r>
              <a:rPr lang="en-US">
                <a:solidFill>
                  <a:srgbClr val="500050"/>
                </a:solidFill>
                <a:cs typeface="Calibri" charset="0"/>
              </a:rPr>
              <a:t>from</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handles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casting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DBNull</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SetField&lt;T&gt;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allow</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change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value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property</a:t>
            </a:r>
            <a:r>
              <a:rPr lang="en-US">
                <a:solidFill>
                  <a:srgbClr val="500050"/>
                </a:solidFill>
                <a:latin typeface="Times New Roman" pitchFamily="18" charset="0"/>
                <a:cs typeface="Times New Roman" pitchFamily="18" charset="0"/>
              </a:rPr>
              <a:t> </a:t>
            </a:r>
            <a:r>
              <a:rPr lang="en-US">
                <a:solidFill>
                  <a:srgbClr val="500050"/>
                </a:solidFill>
                <a:cs typeface="Calibri" charset="0"/>
              </a:rPr>
              <a:t>(column)</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DataRow</a:t>
            </a:r>
            <a:endParaRPr lang="en-US">
              <a:cs typeface="Calibri" charset="0"/>
            </a:endParaRPr>
          </a:p>
        </p:txBody>
      </p:sp>
    </p:spTree>
    <p:extLst>
      <p:ext uri="{BB962C8B-B14F-4D97-AF65-F5344CB8AC3E}">
        <p14:creationId xmlns:p14="http://schemas.microsoft.com/office/powerpoint/2010/main" val="4066671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C1E8EA36-B4DC-4867-838F-EF119EAAB0BE}" type="slidenum">
              <a:rPr/>
              <a:pPr marL="25400">
                <a:defRPr/>
              </a:pPr>
              <a:t>71</a:t>
            </a:fld>
            <a:endParaRPr/>
          </a:p>
        </p:txBody>
      </p:sp>
      <p:sp>
        <p:nvSpPr>
          <p:cNvPr id="4" name="object 3"/>
          <p:cNvSpPr txBox="1"/>
          <p:nvPr/>
        </p:nvSpPr>
        <p:spPr>
          <a:xfrm>
            <a:off x="797718" y="1804988"/>
            <a:ext cx="5486400" cy="29035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dirty="0">
                <a:solidFill>
                  <a:srgbClr val="500050"/>
                </a:solidFill>
                <a:latin typeface="Calibri"/>
                <a:cs typeface="Calibri"/>
              </a:rPr>
              <a:t>A)</a:t>
            </a:r>
            <a:r>
              <a:rPr spc="-40"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q</a:t>
            </a:r>
            <a:r>
              <a:rPr spc="-30" dirty="0">
                <a:solidFill>
                  <a:srgbClr val="500050"/>
                </a:solidFill>
                <a:latin typeface="Times New Roman"/>
                <a:cs typeface="Times New Roman"/>
              </a:rPr>
              <a:t> </a:t>
            </a:r>
            <a:r>
              <a:rPr spc="-160"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D</a:t>
            </a:r>
            <a:r>
              <a:rPr spc="-20" dirty="0">
                <a:solidFill>
                  <a:srgbClr val="500050"/>
                </a:solidFill>
                <a:latin typeface="Calibri"/>
                <a:cs typeface="Calibri"/>
              </a:rPr>
              <a:t>a</a:t>
            </a:r>
            <a:r>
              <a:rPr spc="-30" dirty="0">
                <a:solidFill>
                  <a:srgbClr val="500050"/>
                </a:solidFill>
                <a:latin typeface="Calibri"/>
                <a:cs typeface="Calibri"/>
              </a:rPr>
              <a:t>t</a:t>
            </a:r>
            <a:r>
              <a:rPr spc="-15" dirty="0">
                <a:solidFill>
                  <a:srgbClr val="500050"/>
                </a:solidFill>
                <a:latin typeface="Calibri"/>
                <a:cs typeface="Calibri"/>
              </a:rPr>
              <a:t>a</a:t>
            </a:r>
            <a:r>
              <a:rPr dirty="0">
                <a:solidFill>
                  <a:srgbClr val="500050"/>
                </a:solidFill>
                <a:latin typeface="Calibri"/>
                <a:cs typeface="Calibri"/>
              </a:rPr>
              <a:t>tS</a:t>
            </a:r>
            <a:r>
              <a:rPr spc="-15" dirty="0">
                <a:solidFill>
                  <a:srgbClr val="500050"/>
                </a:solidFill>
                <a:latin typeface="Calibri"/>
                <a:cs typeface="Calibri"/>
              </a:rPr>
              <a:t>e</a:t>
            </a:r>
            <a:r>
              <a:rPr dirty="0">
                <a:solidFill>
                  <a:srgbClr val="500050"/>
                </a:solidFill>
                <a:latin typeface="Calibri"/>
                <a:cs typeface="Calibri"/>
              </a:rPr>
              <a:t>t</a:t>
            </a:r>
            <a:endParaRPr>
              <a:latin typeface="Calibri"/>
              <a:cs typeface="Calibri"/>
            </a:endParaRPr>
          </a:p>
          <a:p>
            <a:pPr fontAlgn="auto">
              <a:spcBef>
                <a:spcPts val="34"/>
              </a:spcBef>
              <a:spcAft>
                <a:spcPts val="0"/>
              </a:spcAft>
              <a:defRPr/>
            </a:pPr>
            <a:endParaRPr sz="2600">
              <a:latin typeface="Times New Roman"/>
              <a:cs typeface="Times New Roman"/>
            </a:endParaRPr>
          </a:p>
          <a:p>
            <a:pPr marL="12700" fontAlgn="auto">
              <a:spcBef>
                <a:spcPts val="0"/>
              </a:spcBef>
              <a:spcAft>
                <a:spcPts val="0"/>
              </a:spcAft>
              <a:defRPr/>
            </a:pPr>
            <a:r>
              <a:rPr b="1" dirty="0">
                <a:solidFill>
                  <a:srgbClr val="500050"/>
                </a:solidFill>
                <a:latin typeface="Calibri"/>
                <a:cs typeface="Calibri"/>
              </a:rPr>
              <a:t>D</a:t>
            </a:r>
            <a:r>
              <a:rPr b="1" spc="-25" dirty="0">
                <a:solidFill>
                  <a:srgbClr val="500050"/>
                </a:solidFill>
                <a:latin typeface="Calibri"/>
                <a:cs typeface="Calibri"/>
              </a:rPr>
              <a:t>at</a:t>
            </a:r>
            <a:r>
              <a:rPr b="1" spc="-10" dirty="0">
                <a:solidFill>
                  <a:srgbClr val="500050"/>
                </a:solidFill>
                <a:latin typeface="Calibri"/>
                <a:cs typeface="Calibri"/>
              </a:rPr>
              <a:t>a</a:t>
            </a:r>
            <a:r>
              <a:rPr b="1" spc="-140" dirty="0">
                <a:solidFill>
                  <a:srgbClr val="500050"/>
                </a:solidFill>
                <a:latin typeface="Calibri"/>
                <a:cs typeface="Calibri"/>
              </a:rPr>
              <a:t>T</a:t>
            </a:r>
            <a:r>
              <a:rPr b="1" spc="-10" dirty="0">
                <a:solidFill>
                  <a:srgbClr val="500050"/>
                </a:solidFill>
                <a:latin typeface="Calibri"/>
                <a:cs typeface="Calibri"/>
              </a:rPr>
              <a:t>able</a:t>
            </a:r>
            <a:r>
              <a:rPr b="1" dirty="0">
                <a:solidFill>
                  <a:srgbClr val="500050"/>
                </a:solidFill>
                <a:latin typeface="Times New Roman"/>
                <a:cs typeface="Times New Roman"/>
              </a:rPr>
              <a:t> </a:t>
            </a:r>
            <a:r>
              <a:rPr b="1" spc="-105" dirty="0">
                <a:solidFill>
                  <a:srgbClr val="500050"/>
                </a:solidFill>
                <a:latin typeface="Times New Roman"/>
                <a:cs typeface="Times New Roman"/>
              </a:rPr>
              <a:t> </a:t>
            </a:r>
            <a:r>
              <a:rPr b="1" spc="-5" dirty="0">
                <a:solidFill>
                  <a:srgbClr val="500050"/>
                </a:solidFill>
                <a:latin typeface="Calibri"/>
                <a:cs typeface="Calibri"/>
              </a:rPr>
              <a:t>Op</a:t>
            </a:r>
            <a:r>
              <a:rPr b="1" spc="5" dirty="0">
                <a:solidFill>
                  <a:srgbClr val="500050"/>
                </a:solidFill>
                <a:latin typeface="Calibri"/>
                <a:cs typeface="Calibri"/>
              </a:rPr>
              <a:t>e</a:t>
            </a:r>
            <a:r>
              <a:rPr b="1" spc="-45" dirty="0">
                <a:solidFill>
                  <a:srgbClr val="500050"/>
                </a:solidFill>
                <a:latin typeface="Calibri"/>
                <a:cs typeface="Calibri"/>
              </a:rPr>
              <a:t>r</a:t>
            </a:r>
            <a:r>
              <a:rPr b="1" spc="-25" dirty="0">
                <a:solidFill>
                  <a:srgbClr val="500050"/>
                </a:solidFill>
                <a:latin typeface="Calibri"/>
                <a:cs typeface="Calibri"/>
              </a:rPr>
              <a:t>at</a:t>
            </a:r>
            <a:r>
              <a:rPr b="1" spc="-20" dirty="0">
                <a:solidFill>
                  <a:srgbClr val="500050"/>
                </a:solidFill>
                <a:latin typeface="Calibri"/>
                <a:cs typeface="Calibri"/>
              </a:rPr>
              <a:t>o</a:t>
            </a:r>
            <a:r>
              <a:rPr b="1" spc="-30" dirty="0">
                <a:solidFill>
                  <a:srgbClr val="500050"/>
                </a:solidFill>
                <a:latin typeface="Calibri"/>
                <a:cs typeface="Calibri"/>
              </a:rPr>
              <a:t>r</a:t>
            </a:r>
            <a:r>
              <a:rPr b="1" spc="-10" dirty="0">
                <a:solidFill>
                  <a:srgbClr val="500050"/>
                </a:solidFill>
                <a:latin typeface="Calibri"/>
                <a:cs typeface="Calibri"/>
              </a:rPr>
              <a:t>s</a:t>
            </a:r>
            <a:r>
              <a:rPr b="1" spc="-60" dirty="0">
                <a:solidFill>
                  <a:srgbClr val="500050"/>
                </a:solidFill>
                <a:latin typeface="Times New Roman"/>
                <a:cs typeface="Times New Roman"/>
              </a:rPr>
              <a:t> </a:t>
            </a:r>
            <a:r>
              <a:rPr b="1" spc="-5" dirty="0">
                <a:solidFill>
                  <a:srgbClr val="500050"/>
                </a:solidFill>
                <a:latin typeface="Calibri"/>
                <a:cs typeface="Calibri"/>
              </a:rPr>
              <a:t>:</a:t>
            </a:r>
            <a:endParaRPr>
              <a:latin typeface="Calibri"/>
              <a:cs typeface="Calibri"/>
            </a:endParaRPr>
          </a:p>
          <a:p>
            <a:pPr fontAlgn="auto">
              <a:spcBef>
                <a:spcPts val="37"/>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dirty="0">
                <a:solidFill>
                  <a:srgbClr val="500050"/>
                </a:solidFill>
                <a:latin typeface="Calibri"/>
                <a:cs typeface="Calibri"/>
              </a:rPr>
              <a:t>AsEnum</a:t>
            </a:r>
            <a:r>
              <a:rPr spc="-5" dirty="0">
                <a:solidFill>
                  <a:srgbClr val="500050"/>
                </a:solidFill>
                <a:latin typeface="Calibri"/>
                <a:cs typeface="Calibri"/>
              </a:rPr>
              <a:t>e</a:t>
            </a:r>
            <a:r>
              <a:rPr spc="-45" dirty="0">
                <a:solidFill>
                  <a:srgbClr val="500050"/>
                </a:solidFill>
                <a:latin typeface="Calibri"/>
                <a:cs typeface="Calibri"/>
              </a:rPr>
              <a:t>r</a:t>
            </a:r>
            <a:r>
              <a:rPr dirty="0">
                <a:solidFill>
                  <a:srgbClr val="500050"/>
                </a:solidFill>
                <a:latin typeface="Calibri"/>
                <a:cs typeface="Calibri"/>
              </a:rPr>
              <a:t>able</a:t>
            </a:r>
            <a:r>
              <a:rPr spc="-10" dirty="0">
                <a:solidFill>
                  <a:srgbClr val="500050"/>
                </a:solidFill>
                <a:latin typeface="Calibri"/>
                <a:cs typeface="Calibri"/>
              </a:rPr>
              <a:t>(</a:t>
            </a:r>
            <a:r>
              <a:rPr dirty="0">
                <a:solidFill>
                  <a:srgbClr val="500050"/>
                </a:solidFill>
                <a:latin typeface="Calibri"/>
                <a:cs typeface="Calibri"/>
              </a:rPr>
              <a:t>)</a:t>
            </a:r>
            <a:r>
              <a:rPr spc="-4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927100" fontAlgn="auto">
              <a:spcBef>
                <a:spcPts val="430"/>
              </a:spcBef>
              <a:spcAft>
                <a:spcPts val="0"/>
              </a:spcAft>
              <a:defRPr/>
            </a:pPr>
            <a:r>
              <a:rPr spc="-30" dirty="0">
                <a:solidFill>
                  <a:srgbClr val="500050"/>
                </a:solidFill>
                <a:latin typeface="Calibri"/>
                <a:cs typeface="Calibri"/>
              </a:rPr>
              <a:t>Y</a:t>
            </a:r>
            <a:r>
              <a:rPr spc="-5" dirty="0">
                <a:solidFill>
                  <a:srgbClr val="500050"/>
                </a:solidFill>
                <a:latin typeface="Calibri"/>
                <a:cs typeface="Calibri"/>
              </a:rPr>
              <a:t>i</a:t>
            </a:r>
            <a:r>
              <a:rPr dirty="0">
                <a:solidFill>
                  <a:srgbClr val="500050"/>
                </a:solidFill>
                <a:latin typeface="Calibri"/>
                <a:cs typeface="Calibri"/>
              </a:rPr>
              <a:t>eld</a:t>
            </a:r>
            <a:r>
              <a:rPr spc="-35" dirty="0">
                <a:solidFill>
                  <a:srgbClr val="500050"/>
                </a:solidFill>
                <a:latin typeface="Times New Roman"/>
                <a:cs typeface="Times New Roman"/>
              </a:rPr>
              <a:t> </a:t>
            </a:r>
            <a:r>
              <a:rPr dirty="0">
                <a:solidFill>
                  <a:srgbClr val="500050"/>
                </a:solidFill>
                <a:latin typeface="Calibri"/>
                <a:cs typeface="Calibri"/>
              </a:rPr>
              <a:t>an</a:t>
            </a:r>
            <a:r>
              <a:rPr spc="-40" dirty="0">
                <a:solidFill>
                  <a:srgbClr val="500050"/>
                </a:solidFill>
                <a:latin typeface="Times New Roman"/>
                <a:cs typeface="Times New Roman"/>
              </a:rPr>
              <a:t> </a:t>
            </a:r>
            <a:r>
              <a:rPr dirty="0">
                <a:solidFill>
                  <a:srgbClr val="500050"/>
                </a:solidFill>
                <a:latin typeface="Calibri"/>
                <a:cs typeface="Calibri"/>
              </a:rPr>
              <a:t>IEnu</a:t>
            </a:r>
            <a:r>
              <a:rPr spc="-15" dirty="0">
                <a:solidFill>
                  <a:srgbClr val="500050"/>
                </a:solidFill>
                <a:latin typeface="Calibri"/>
                <a:cs typeface="Calibri"/>
              </a:rPr>
              <a:t>me</a:t>
            </a:r>
            <a:r>
              <a:rPr spc="-45" dirty="0">
                <a:solidFill>
                  <a:srgbClr val="500050"/>
                </a:solidFill>
                <a:latin typeface="Calibri"/>
                <a:cs typeface="Calibri"/>
              </a:rPr>
              <a:t>r</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&lt;</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a</a:t>
            </a:r>
            <a:r>
              <a:rPr spc="-50" dirty="0">
                <a:solidFill>
                  <a:srgbClr val="500050"/>
                </a:solidFill>
                <a:latin typeface="Calibri"/>
                <a:cs typeface="Calibri"/>
              </a:rPr>
              <a:t>R</a:t>
            </a:r>
            <a:r>
              <a:rPr spc="-15" dirty="0">
                <a:solidFill>
                  <a:srgbClr val="500050"/>
                </a:solidFill>
                <a:latin typeface="Calibri"/>
                <a:cs typeface="Calibri"/>
              </a:rPr>
              <a:t>o</a:t>
            </a:r>
            <a:r>
              <a:rPr spc="-20" dirty="0">
                <a:solidFill>
                  <a:srgbClr val="500050"/>
                </a:solidFill>
                <a:latin typeface="Calibri"/>
                <a:cs typeface="Calibri"/>
              </a:rPr>
              <a:t>w</a:t>
            </a:r>
            <a:r>
              <a:rPr dirty="0">
                <a:solidFill>
                  <a:srgbClr val="500050"/>
                </a:solidFill>
                <a:latin typeface="Calibri"/>
                <a:cs typeface="Calibri"/>
              </a:rPr>
              <a:t>&gt;</a:t>
            </a:r>
            <a:endParaRPr>
              <a:latin typeface="Calibri"/>
              <a:cs typeface="Calibri"/>
            </a:endParaRPr>
          </a:p>
          <a:p>
            <a:pPr fontAlgn="auto">
              <a:spcBef>
                <a:spcPts val="34"/>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5" dirty="0">
                <a:solidFill>
                  <a:srgbClr val="500050"/>
                </a:solidFill>
                <a:latin typeface="Calibri"/>
                <a:cs typeface="Calibri"/>
              </a:rPr>
              <a:t>Co</a:t>
            </a:r>
            <a:r>
              <a:rPr spc="-10" dirty="0">
                <a:solidFill>
                  <a:srgbClr val="500050"/>
                </a:solidFill>
                <a:latin typeface="Calibri"/>
                <a:cs typeface="Calibri"/>
              </a:rPr>
              <a:t>py</a:t>
            </a:r>
            <a:r>
              <a:rPr spc="-160" dirty="0">
                <a:solidFill>
                  <a:srgbClr val="500050"/>
                </a:solidFill>
                <a:latin typeface="Calibri"/>
                <a:cs typeface="Calibri"/>
              </a:rPr>
              <a:t>T</a:t>
            </a:r>
            <a:r>
              <a:rPr spc="-5" dirty="0">
                <a:solidFill>
                  <a:srgbClr val="500050"/>
                </a:solidFill>
                <a:latin typeface="Calibri"/>
                <a:cs typeface="Calibri"/>
              </a:rPr>
              <a:t>oD</a:t>
            </a:r>
            <a:r>
              <a:rPr spc="-15" dirty="0">
                <a:solidFill>
                  <a:srgbClr val="500050"/>
                </a:solidFill>
                <a:latin typeface="Calibri"/>
                <a:cs typeface="Calibri"/>
              </a:rPr>
              <a:t>a</a:t>
            </a:r>
            <a:r>
              <a:rPr spc="-40" dirty="0">
                <a:solidFill>
                  <a:srgbClr val="500050"/>
                </a:solidFill>
                <a:latin typeface="Calibri"/>
                <a:cs typeface="Calibri"/>
              </a:rPr>
              <a:t>t</a:t>
            </a:r>
            <a:r>
              <a:rPr dirty="0">
                <a:solidFill>
                  <a:srgbClr val="500050"/>
                </a:solidFill>
                <a:latin typeface="Calibri"/>
                <a:cs typeface="Calibri"/>
              </a:rPr>
              <a:t>a</a:t>
            </a:r>
            <a:r>
              <a:rPr spc="-145" dirty="0">
                <a:solidFill>
                  <a:srgbClr val="500050"/>
                </a:solidFill>
                <a:latin typeface="Calibri"/>
                <a:cs typeface="Calibri"/>
              </a:rPr>
              <a:t>T</a:t>
            </a:r>
            <a:r>
              <a:rPr dirty="0">
                <a:solidFill>
                  <a:srgbClr val="500050"/>
                </a:solidFill>
                <a:latin typeface="Calibri"/>
                <a:cs typeface="Calibri"/>
              </a:rPr>
              <a:t>abl</a:t>
            </a:r>
            <a:r>
              <a:rPr spc="-10" dirty="0">
                <a:solidFill>
                  <a:srgbClr val="500050"/>
                </a:solidFill>
                <a:latin typeface="Calibri"/>
                <a:cs typeface="Calibri"/>
              </a:rPr>
              <a:t>e</a:t>
            </a:r>
            <a:r>
              <a:rPr spc="5" dirty="0">
                <a:solidFill>
                  <a:srgbClr val="500050"/>
                </a:solidFill>
                <a:latin typeface="Calibri"/>
                <a:cs typeface="Calibri"/>
              </a:rPr>
              <a:t>&lt;</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a</a:t>
            </a:r>
            <a:r>
              <a:rPr spc="-50" dirty="0">
                <a:solidFill>
                  <a:srgbClr val="500050"/>
                </a:solidFill>
                <a:latin typeface="Calibri"/>
                <a:cs typeface="Calibri"/>
              </a:rPr>
              <a:t>R</a:t>
            </a:r>
            <a:r>
              <a:rPr spc="-15" dirty="0">
                <a:solidFill>
                  <a:srgbClr val="500050"/>
                </a:solidFill>
                <a:latin typeface="Calibri"/>
                <a:cs typeface="Calibri"/>
              </a:rPr>
              <a:t>o</a:t>
            </a:r>
            <a:r>
              <a:rPr spc="-20" dirty="0">
                <a:solidFill>
                  <a:srgbClr val="500050"/>
                </a:solidFill>
                <a:latin typeface="Calibri"/>
                <a:cs typeface="Calibri"/>
              </a:rPr>
              <a:t>w</a:t>
            </a:r>
            <a:r>
              <a:rPr dirty="0">
                <a:solidFill>
                  <a:srgbClr val="500050"/>
                </a:solidFill>
                <a:latin typeface="Calibri"/>
                <a:cs typeface="Calibri"/>
              </a:rPr>
              <a:t>&gt;()</a:t>
            </a:r>
            <a:r>
              <a:rPr dirty="0">
                <a:solidFill>
                  <a:srgbClr val="500050"/>
                </a:solidFill>
                <a:latin typeface="Times New Roman"/>
                <a:cs typeface="Times New Roman"/>
              </a:rPr>
              <a:t> </a:t>
            </a:r>
            <a:r>
              <a:rPr spc="-4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927100" fontAlgn="auto">
              <a:spcBef>
                <a:spcPts val="434"/>
              </a:spcBef>
              <a:spcAft>
                <a:spcPts val="0"/>
              </a:spcAft>
              <a:defRPr/>
            </a:pPr>
            <a:r>
              <a:rPr spc="-5" dirty="0">
                <a:solidFill>
                  <a:srgbClr val="500050"/>
                </a:solidFill>
                <a:latin typeface="Calibri"/>
                <a:cs typeface="Calibri"/>
              </a:rPr>
              <a:t>Co</a:t>
            </a:r>
            <a:r>
              <a:rPr spc="-10" dirty="0">
                <a:solidFill>
                  <a:srgbClr val="500050"/>
                </a:solidFill>
                <a:latin typeface="Calibri"/>
                <a:cs typeface="Calibri"/>
              </a:rPr>
              <a:t>py</a:t>
            </a:r>
            <a:r>
              <a:rPr spc="-30"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spc="5" dirty="0">
                <a:solidFill>
                  <a:srgbClr val="500050"/>
                </a:solidFill>
                <a:latin typeface="Calibri"/>
                <a:cs typeface="Calibri"/>
              </a:rPr>
              <a:t>s</a:t>
            </a:r>
            <a:r>
              <a:rPr spc="-20" dirty="0">
                <a:solidFill>
                  <a:srgbClr val="500050"/>
                </a:solidFill>
                <a:latin typeface="Calibri"/>
                <a:cs typeface="Calibri"/>
              </a:rPr>
              <a:t>e</a:t>
            </a:r>
            <a:r>
              <a:rPr spc="-10" dirty="0">
                <a:solidFill>
                  <a:srgbClr val="500050"/>
                </a:solidFill>
                <a:latin typeface="Calibri"/>
                <a:cs typeface="Calibri"/>
              </a:rPr>
              <a:t>t</a:t>
            </a:r>
            <a:r>
              <a:rPr spc="-4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35" dirty="0">
                <a:solidFill>
                  <a:srgbClr val="500050"/>
                </a:solidFill>
                <a:latin typeface="Times New Roman"/>
                <a:cs typeface="Times New Roman"/>
              </a:rPr>
              <a:t> </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a</a:t>
            </a:r>
            <a:r>
              <a:rPr spc="-50" dirty="0">
                <a:solidFill>
                  <a:srgbClr val="500050"/>
                </a:solidFill>
                <a:latin typeface="Calibri"/>
                <a:cs typeface="Calibri"/>
              </a:rPr>
              <a:t>R</a:t>
            </a:r>
            <a:r>
              <a:rPr spc="-15" dirty="0">
                <a:solidFill>
                  <a:srgbClr val="500050"/>
                </a:solidFill>
                <a:latin typeface="Calibri"/>
                <a:cs typeface="Calibri"/>
              </a:rPr>
              <a:t>ow</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n</a:t>
            </a:r>
            <a:r>
              <a:rPr spc="-30"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spc="-40" dirty="0">
                <a:solidFill>
                  <a:srgbClr val="500050"/>
                </a:solidFill>
                <a:latin typeface="Calibri"/>
                <a:cs typeface="Calibri"/>
              </a:rPr>
              <a:t>t</a:t>
            </a:r>
            <a:r>
              <a:rPr spc="-10" dirty="0">
                <a:solidFill>
                  <a:srgbClr val="500050"/>
                </a:solidFill>
                <a:latin typeface="Calibri"/>
                <a:cs typeface="Calibri"/>
              </a:rPr>
              <a:t>a</a:t>
            </a:r>
            <a:r>
              <a:rPr spc="-40" dirty="0">
                <a:solidFill>
                  <a:srgbClr val="500050"/>
                </a:solidFill>
                <a:latin typeface="Calibri"/>
                <a:cs typeface="Calibri"/>
              </a:rPr>
              <a:t>r</a:t>
            </a:r>
            <a:r>
              <a:rPr spc="-20" dirty="0">
                <a:solidFill>
                  <a:srgbClr val="500050"/>
                </a:solidFill>
                <a:latin typeface="Calibri"/>
                <a:cs typeface="Calibri"/>
              </a:rPr>
              <a:t>ge</a:t>
            </a:r>
            <a:r>
              <a:rPr spc="-40" dirty="0">
                <a:solidFill>
                  <a:srgbClr val="500050"/>
                </a:solidFill>
                <a:latin typeface="Calibri"/>
                <a:cs typeface="Calibri"/>
              </a:rPr>
              <a:t>t</a:t>
            </a:r>
            <a:r>
              <a:rPr spc="-10" dirty="0">
                <a:solidFill>
                  <a:srgbClr val="500050"/>
                </a:solidFill>
                <a:latin typeface="Calibri"/>
                <a:cs typeface="Calibri"/>
              </a:rPr>
              <a:t>ed</a:t>
            </a:r>
            <a:r>
              <a:rPr spc="-35" dirty="0">
                <a:solidFill>
                  <a:srgbClr val="500050"/>
                </a:solidFill>
                <a:latin typeface="Times New Roman"/>
                <a:cs typeface="Times New Roman"/>
              </a:rPr>
              <a:t> </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dirty="0">
                <a:solidFill>
                  <a:srgbClr val="500050"/>
                </a:solidFill>
                <a:latin typeface="Calibri"/>
                <a:cs typeface="Calibri"/>
              </a:rPr>
              <a:t>a</a:t>
            </a:r>
            <a:r>
              <a:rPr spc="-145" dirty="0">
                <a:solidFill>
                  <a:srgbClr val="500050"/>
                </a:solidFill>
                <a:latin typeface="Calibri"/>
                <a:cs typeface="Calibri"/>
              </a:rPr>
              <a:t>T</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a:t>
            </a:r>
            <a:endParaRPr>
              <a:latin typeface="Calibri"/>
              <a:cs typeface="Calibri"/>
            </a:endParaRPr>
          </a:p>
        </p:txBody>
      </p:sp>
    </p:spTree>
    <p:extLst>
      <p:ext uri="{BB962C8B-B14F-4D97-AF65-F5344CB8AC3E}">
        <p14:creationId xmlns:p14="http://schemas.microsoft.com/office/powerpoint/2010/main" val="3235156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DC7DE33D-376C-4052-9C74-45C38FF56534}" type="slidenum">
              <a:rPr/>
              <a:pPr marL="25400">
                <a:defRPr/>
              </a:pPr>
              <a:t>72</a:t>
            </a:fld>
            <a:endParaRPr/>
          </a:p>
        </p:txBody>
      </p:sp>
      <p:sp>
        <p:nvSpPr>
          <p:cNvPr id="4" name="object 3"/>
          <p:cNvSpPr txBox="1"/>
          <p:nvPr/>
        </p:nvSpPr>
        <p:spPr>
          <a:xfrm>
            <a:off x="797718" y="1804988"/>
            <a:ext cx="7867650" cy="345122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a:solidFill>
                  <a:srgbClr val="500050"/>
                </a:solidFill>
                <a:cs typeface="Calibri" charset="0"/>
              </a:rPr>
              <a:t>B)</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relies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System.Xml.Linq</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Obviously,</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first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intention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query</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with</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But</a:t>
            </a:r>
            <a:r>
              <a:rPr lang="en-US">
                <a:solidFill>
                  <a:srgbClr val="500050"/>
                </a:solidFill>
                <a:latin typeface="Times New Roman" pitchFamily="18" charset="0"/>
                <a:cs typeface="Times New Roman" pitchFamily="18" charset="0"/>
              </a:rPr>
              <a:t> </a:t>
            </a:r>
            <a:r>
              <a:rPr lang="en-US">
                <a:solidFill>
                  <a:srgbClr val="500050"/>
                </a:solidFill>
                <a:cs typeface="Calibri" charset="0"/>
              </a:rPr>
              <a:t>Microsoft</a:t>
            </a:r>
            <a:r>
              <a:rPr lang="en-US">
                <a:solidFill>
                  <a:srgbClr val="500050"/>
                </a:solidFill>
                <a:latin typeface="Times New Roman" pitchFamily="18" charset="0"/>
                <a:cs typeface="Times New Roman" pitchFamily="18" charset="0"/>
              </a:rPr>
              <a:t> </a:t>
            </a:r>
            <a:r>
              <a:rPr lang="en-US">
                <a:solidFill>
                  <a:srgbClr val="500050"/>
                </a:solidFill>
                <a:cs typeface="Calibri" charset="0"/>
              </a:rPr>
              <a:t>takes</a:t>
            </a:r>
            <a:endParaRPr lang="en-US">
              <a:cs typeface="Calibri" charset="0"/>
            </a:endParaRPr>
          </a:p>
          <a:p>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opportunity</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add</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new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waaay</a:t>
            </a:r>
            <a:r>
              <a:rPr lang="en-US">
                <a:solidFill>
                  <a:srgbClr val="500050"/>
                </a:solidFill>
                <a:latin typeface="Times New Roman" pitchFamily="18" charset="0"/>
                <a:cs typeface="Times New Roman" pitchFamily="18" charset="0"/>
              </a:rPr>
              <a:t> </a:t>
            </a:r>
            <a:r>
              <a:rPr lang="en-US">
                <a:solidFill>
                  <a:srgbClr val="500050"/>
                </a:solidFill>
                <a:cs typeface="Calibri" charset="0"/>
              </a:rPr>
              <a:t>easier)</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API.</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Indeed,</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it͛s about</a:t>
            </a:r>
            <a:r>
              <a:rPr lang="en-US">
                <a:solidFill>
                  <a:srgbClr val="500050"/>
                </a:solidFill>
                <a:latin typeface="Times New Roman" pitchFamily="18" charset="0"/>
                <a:cs typeface="Times New Roman" pitchFamily="18" charset="0"/>
              </a:rPr>
              <a:t> </a:t>
            </a:r>
            <a:r>
              <a:rPr lang="en-US">
                <a:solidFill>
                  <a:srgbClr val="500050"/>
                </a:solidFill>
                <a:cs typeface="Calibri" charset="0"/>
              </a:rPr>
              <a:t>creating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previous</a:t>
            </a:r>
            <a:r>
              <a:rPr lang="en-US">
                <a:solidFill>
                  <a:srgbClr val="500050"/>
                </a:solidFill>
                <a:latin typeface="Times New Roman" pitchFamily="18" charset="0"/>
                <a:cs typeface="Times New Roman" pitchFamily="18" charset="0"/>
              </a:rPr>
              <a:t> </a:t>
            </a:r>
            <a:r>
              <a:rPr lang="en-US">
                <a:solidFill>
                  <a:srgbClr val="500050"/>
                </a:solidFill>
                <a:cs typeface="Calibri" charset="0"/>
              </a:rPr>
              <a:t>API</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called</a:t>
            </a:r>
            <a:r>
              <a:rPr lang="en-US">
                <a:solidFill>
                  <a:srgbClr val="500050"/>
                </a:solidFill>
                <a:latin typeface="Times New Roman" pitchFamily="18" charset="0"/>
                <a:cs typeface="Times New Roman" pitchFamily="18" charset="0"/>
              </a:rPr>
              <a:t> </a:t>
            </a:r>
            <a:r>
              <a:rPr lang="en-US">
                <a:solidFill>
                  <a:srgbClr val="500050"/>
                </a:solidFill>
                <a:cs typeface="Calibri" charset="0"/>
              </a:rPr>
              <a:t>W3C</a:t>
            </a:r>
            <a:r>
              <a:rPr lang="en-US">
                <a:solidFill>
                  <a:srgbClr val="500050"/>
                </a:solidFill>
                <a:latin typeface="Times New Roman" pitchFamily="18" charset="0"/>
                <a:cs typeface="Times New Roman" pitchFamily="18" charset="0"/>
              </a:rPr>
              <a:t> </a:t>
            </a:r>
            <a:r>
              <a:rPr lang="en-US">
                <a:solidFill>
                  <a:srgbClr val="500050"/>
                </a:solidFill>
                <a:cs typeface="Calibri" charset="0"/>
              </a:rPr>
              <a:t>DOM</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API</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was</a:t>
            </a:r>
            <a:r>
              <a:rPr lang="en-US">
                <a:solidFill>
                  <a:srgbClr val="500050"/>
                </a:solidFill>
                <a:latin typeface="Times New Roman" pitchFamily="18" charset="0"/>
                <a:cs typeface="Times New Roman" pitchFamily="18" charset="0"/>
              </a:rPr>
              <a:t> </a:t>
            </a:r>
            <a:r>
              <a:rPr lang="en-US">
                <a:solidFill>
                  <a:srgbClr val="500050"/>
                </a:solidFill>
                <a:cs typeface="Calibri" charset="0"/>
              </a:rPr>
              <a:t>so</a:t>
            </a:r>
            <a:r>
              <a:rPr lang="en-US">
                <a:solidFill>
                  <a:srgbClr val="500050"/>
                </a:solidFill>
                <a:latin typeface="Times New Roman" pitchFamily="18" charset="0"/>
                <a:cs typeface="Times New Roman" pitchFamily="18" charset="0"/>
              </a:rPr>
              <a:t> </a:t>
            </a:r>
            <a:r>
              <a:rPr lang="en-US">
                <a:solidFill>
                  <a:srgbClr val="500050"/>
                </a:solidFill>
                <a:cs typeface="Calibri" charset="0"/>
              </a:rPr>
              <a:t>cumbersome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most</a:t>
            </a:r>
            <a:r>
              <a:rPr lang="en-US">
                <a:solidFill>
                  <a:srgbClr val="500050"/>
                </a:solidFill>
                <a:latin typeface="Times New Roman" pitchFamily="18" charset="0"/>
                <a:cs typeface="Times New Roman" pitchFamily="18" charset="0"/>
              </a:rPr>
              <a:t> </a:t>
            </a:r>
            <a:r>
              <a:rPr lang="en-US">
                <a:solidFill>
                  <a:srgbClr val="500050"/>
                </a:solidFill>
                <a:cs typeface="Calibri" charset="0"/>
              </a:rPr>
              <a:t>developers</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prefer</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build</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XML-like</a:t>
            </a:r>
            <a:r>
              <a:rPr lang="en-US">
                <a:solidFill>
                  <a:srgbClr val="500050"/>
                </a:solidFill>
                <a:latin typeface="Times New Roman" pitchFamily="18" charset="0"/>
                <a:cs typeface="Times New Roman" pitchFamily="18" charset="0"/>
              </a:rPr>
              <a:t> </a:t>
            </a:r>
            <a:r>
              <a:rPr lang="en-US">
                <a:solidFill>
                  <a:srgbClr val="500050"/>
                </a:solidFill>
                <a:cs typeface="Calibri" charset="0"/>
              </a:rPr>
              <a:t>strings.</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allows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divide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amount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code</a:t>
            </a:r>
            <a:r>
              <a:rPr lang="en-US">
                <a:solidFill>
                  <a:srgbClr val="500050"/>
                </a:solidFill>
                <a:latin typeface="Times New Roman" pitchFamily="18" charset="0"/>
                <a:cs typeface="Times New Roman" pitchFamily="18" charset="0"/>
              </a:rPr>
              <a:t> </a:t>
            </a:r>
            <a:r>
              <a:rPr lang="en-US">
                <a:solidFill>
                  <a:srgbClr val="500050"/>
                </a:solidFill>
                <a:cs typeface="Calibri" charset="0"/>
              </a:rPr>
              <a:t>needed</a:t>
            </a:r>
            <a:r>
              <a:rPr lang="en-US">
                <a:solidFill>
                  <a:srgbClr val="500050"/>
                </a:solidFill>
                <a:latin typeface="Times New Roman" pitchFamily="18" charset="0"/>
                <a:cs typeface="Times New Roman" pitchFamily="18" charset="0"/>
              </a:rPr>
              <a:t> </a:t>
            </a:r>
            <a:r>
              <a:rPr lang="en-US">
                <a:solidFill>
                  <a:srgbClr val="500050"/>
                </a:solidFill>
                <a:cs typeface="Calibri" charset="0"/>
              </a:rPr>
              <a:t>by</a:t>
            </a:r>
            <a:r>
              <a:rPr lang="en-US">
                <a:solidFill>
                  <a:srgbClr val="500050"/>
                </a:solidFill>
                <a:latin typeface="Times New Roman" pitchFamily="18" charset="0"/>
                <a:cs typeface="Times New Roman" pitchFamily="18" charset="0"/>
              </a:rPr>
              <a:t> </a:t>
            </a:r>
            <a:r>
              <a:rPr lang="en-US">
                <a:solidFill>
                  <a:srgbClr val="500050"/>
                </a:solidFill>
                <a:cs typeface="Calibri" charset="0"/>
              </a:rPr>
              <a:t>3</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creating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endParaRPr lang="en-US">
              <a:cs typeface="Calibri" charset="0"/>
            </a:endParaRPr>
          </a:p>
        </p:txBody>
      </p:sp>
    </p:spTree>
    <p:extLst>
      <p:ext uri="{BB962C8B-B14F-4D97-AF65-F5344CB8AC3E}">
        <p14:creationId xmlns:p14="http://schemas.microsoft.com/office/powerpoint/2010/main" val="3832327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3"/>
          <p:cNvSpPr txBox="1"/>
          <p:nvPr/>
        </p:nvSpPr>
        <p:spPr>
          <a:xfrm>
            <a:off x="797718" y="1804988"/>
            <a:ext cx="3095625" cy="5984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dirty="0">
                <a:solidFill>
                  <a:srgbClr val="500050"/>
                </a:solidFill>
                <a:latin typeface="Calibri"/>
                <a:cs typeface="Calibri"/>
              </a:rPr>
              <a:t>B)</a:t>
            </a:r>
            <a:r>
              <a:rPr spc="-50"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q</a:t>
            </a:r>
            <a:r>
              <a:rPr spc="-20" dirty="0">
                <a:solidFill>
                  <a:srgbClr val="500050"/>
                </a:solidFill>
                <a:latin typeface="Times New Roman"/>
                <a:cs typeface="Times New Roman"/>
              </a:rPr>
              <a:t> </a:t>
            </a:r>
            <a:r>
              <a:rPr spc="-160"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dirty="0">
                <a:solidFill>
                  <a:srgbClr val="500050"/>
                </a:solidFill>
                <a:latin typeface="Calibri"/>
                <a:cs typeface="Calibri"/>
              </a:rPr>
              <a:t>XML</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He</a:t>
            </a:r>
            <a:r>
              <a:rPr spc="-35" dirty="0">
                <a:solidFill>
                  <a:srgbClr val="500050"/>
                </a:solidFill>
                <a:latin typeface="Calibri"/>
                <a:cs typeface="Calibri"/>
              </a:rPr>
              <a:t>r</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s</a:t>
            </a:r>
            <a:r>
              <a:rPr spc="-40"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dirty="0">
                <a:solidFill>
                  <a:srgbClr val="500050"/>
                </a:solidFill>
                <a:latin typeface="Calibri"/>
                <a:cs typeface="Calibri"/>
              </a:rPr>
              <a:t>X-</a:t>
            </a:r>
            <a:r>
              <a:rPr spc="-5" dirty="0">
                <a:solidFill>
                  <a:srgbClr val="500050"/>
                </a:solidFill>
                <a:latin typeface="Calibri"/>
                <a:cs typeface="Calibri"/>
              </a:rPr>
              <a:t>Lin</a:t>
            </a:r>
            <a:r>
              <a:rPr dirty="0">
                <a:solidFill>
                  <a:srgbClr val="500050"/>
                </a:solidFill>
                <a:latin typeface="Calibri"/>
                <a:cs typeface="Calibri"/>
              </a:rPr>
              <a:t>q</a:t>
            </a:r>
            <a:r>
              <a:rPr spc="-30" dirty="0">
                <a:solidFill>
                  <a:srgbClr val="500050"/>
                </a:solidFill>
                <a:latin typeface="Times New Roman"/>
                <a:cs typeface="Times New Roman"/>
              </a:rPr>
              <a:t> </a:t>
            </a:r>
            <a:r>
              <a:rPr spc="-5" dirty="0">
                <a:solidFill>
                  <a:srgbClr val="500050"/>
                </a:solidFill>
                <a:latin typeface="Calibri"/>
                <a:cs typeface="Calibri"/>
              </a:rPr>
              <a:t>Objec</a:t>
            </a:r>
            <a:r>
              <a:rPr dirty="0">
                <a:solidFill>
                  <a:srgbClr val="500050"/>
                </a:solidFill>
                <a:latin typeface="Calibri"/>
                <a:cs typeface="Calibri"/>
              </a:rPr>
              <a:t>t</a:t>
            </a:r>
            <a:r>
              <a:rPr spc="-35" dirty="0">
                <a:solidFill>
                  <a:srgbClr val="500050"/>
                </a:solidFill>
                <a:latin typeface="Times New Roman"/>
                <a:cs typeface="Times New Roman"/>
              </a:rPr>
              <a:t> </a:t>
            </a:r>
            <a:r>
              <a:rPr dirty="0">
                <a:solidFill>
                  <a:srgbClr val="500050"/>
                </a:solidFill>
                <a:latin typeface="Calibri"/>
                <a:cs typeface="Calibri"/>
              </a:rPr>
              <a:t>Model</a:t>
            </a:r>
            <a:r>
              <a:rPr spc="-3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a:spLocks noChangeArrowheads="1"/>
          </p:cNvSpPr>
          <p:nvPr/>
        </p:nvSpPr>
        <p:spPr bwMode="auto">
          <a:xfrm>
            <a:off x="1637506" y="2751138"/>
            <a:ext cx="6391275" cy="2238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AABC2F17-0D9F-45C5-9707-6EB51FFC0CA2}" type="slidenum">
              <a:rPr/>
              <a:pPr marL="25400">
                <a:defRPr/>
              </a:pPr>
              <a:t>73</a:t>
            </a:fld>
            <a:endParaRPr/>
          </a:p>
        </p:txBody>
      </p:sp>
    </p:spTree>
    <p:extLst>
      <p:ext uri="{BB962C8B-B14F-4D97-AF65-F5344CB8AC3E}">
        <p14:creationId xmlns:p14="http://schemas.microsoft.com/office/powerpoint/2010/main" val="42701587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3"/>
          <p:cNvSpPr txBox="1"/>
          <p:nvPr/>
        </p:nvSpPr>
        <p:spPr>
          <a:xfrm>
            <a:off x="797718" y="1804988"/>
            <a:ext cx="1846263" cy="5984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dirty="0">
                <a:solidFill>
                  <a:srgbClr val="500050"/>
                </a:solidFill>
                <a:latin typeface="Calibri"/>
                <a:cs typeface="Calibri"/>
              </a:rPr>
              <a:t>B)</a:t>
            </a:r>
            <a:r>
              <a:rPr spc="-50"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q</a:t>
            </a:r>
            <a:r>
              <a:rPr spc="-20" dirty="0">
                <a:solidFill>
                  <a:srgbClr val="500050"/>
                </a:solidFill>
                <a:latin typeface="Times New Roman"/>
                <a:cs typeface="Times New Roman"/>
              </a:rPr>
              <a:t> </a:t>
            </a:r>
            <a:r>
              <a:rPr spc="-160"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dirty="0">
                <a:solidFill>
                  <a:srgbClr val="500050"/>
                </a:solidFill>
                <a:latin typeface="Calibri"/>
                <a:cs typeface="Calibri"/>
              </a:rPr>
              <a:t>XML</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XM</a:t>
            </a:r>
            <a:r>
              <a:rPr dirty="0">
                <a:solidFill>
                  <a:srgbClr val="500050"/>
                </a:solidFill>
                <a:latin typeface="Calibri"/>
                <a:cs typeface="Calibri"/>
              </a:rPr>
              <a:t>L</a:t>
            </a:r>
            <a:r>
              <a:rPr spc="-30" dirty="0">
                <a:solidFill>
                  <a:srgbClr val="500050"/>
                </a:solidFill>
                <a:latin typeface="Times New Roman"/>
                <a:cs typeface="Times New Roman"/>
              </a:rPr>
              <a:t> </a:t>
            </a:r>
            <a:r>
              <a:rPr spc="-15" dirty="0">
                <a:solidFill>
                  <a:srgbClr val="500050"/>
                </a:solidFill>
                <a:latin typeface="Calibri"/>
                <a:cs typeface="Calibri"/>
              </a:rPr>
              <a:t>C</a:t>
            </a:r>
            <a:r>
              <a:rPr spc="-40" dirty="0">
                <a:solidFill>
                  <a:srgbClr val="500050"/>
                </a:solidFill>
                <a:latin typeface="Calibri"/>
                <a:cs typeface="Calibri"/>
              </a:rPr>
              <a:t>r</a:t>
            </a:r>
            <a:r>
              <a:rPr spc="-10" dirty="0">
                <a:solidFill>
                  <a:srgbClr val="500050"/>
                </a:solidFill>
                <a:latin typeface="Calibri"/>
                <a:cs typeface="Calibri"/>
              </a:rPr>
              <a:t>e</a:t>
            </a:r>
            <a:r>
              <a:rPr spc="-20" dirty="0">
                <a:solidFill>
                  <a:srgbClr val="500050"/>
                </a:solidFill>
                <a:latin typeface="Calibri"/>
                <a:cs typeface="Calibri"/>
              </a:rPr>
              <a:t>a</a:t>
            </a:r>
            <a:r>
              <a:rPr dirty="0">
                <a:solidFill>
                  <a:srgbClr val="500050"/>
                </a:solidFill>
                <a:latin typeface="Calibri"/>
                <a:cs typeface="Calibri"/>
              </a:rPr>
              <a:t>t</a:t>
            </a:r>
            <a:r>
              <a:rPr spc="-10" dirty="0">
                <a:solidFill>
                  <a:srgbClr val="500050"/>
                </a:solidFill>
                <a:latin typeface="Calibri"/>
                <a:cs typeface="Calibri"/>
              </a:rPr>
              <a:t>i</a:t>
            </a:r>
            <a:r>
              <a:rPr spc="-5" dirty="0">
                <a:solidFill>
                  <a:srgbClr val="500050"/>
                </a:solidFill>
                <a:latin typeface="Calibri"/>
                <a:cs typeface="Calibri"/>
              </a:rPr>
              <a:t>o</a:t>
            </a:r>
            <a:r>
              <a:rPr dirty="0">
                <a:solidFill>
                  <a:srgbClr val="500050"/>
                </a:solidFill>
                <a:latin typeface="Calibri"/>
                <a:cs typeface="Calibri"/>
              </a:rPr>
              <a:t>n</a:t>
            </a:r>
            <a:r>
              <a:rPr spc="-3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txBox="1"/>
          <p:nvPr/>
        </p:nvSpPr>
        <p:spPr>
          <a:xfrm>
            <a:off x="797718" y="5111751"/>
            <a:ext cx="7254875" cy="8572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dirty="0">
                <a:solidFill>
                  <a:srgbClr val="500050"/>
                </a:solidFill>
                <a:cs typeface="Calibri" charset="0"/>
              </a:rPr>
              <a:t>With</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a:t>
            </a:r>
            <a:r>
              <a:rPr lang="en-US" dirty="0" err="1">
                <a:solidFill>
                  <a:srgbClr val="500050"/>
                </a:solidFill>
                <a:cs typeface="Calibri" charset="0"/>
              </a:rPr>
              <a:t>Linq</a:t>
            </a:r>
            <a:r>
              <a:rPr lang="en-US" dirty="0">
                <a:solidFill>
                  <a:srgbClr val="500050"/>
                </a:solidFill>
                <a:cs typeface="Calibri" charset="0"/>
              </a:rPr>
              <a: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creating</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very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easy,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thank</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the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fluent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API.</a:t>
            </a:r>
            <a:endParaRPr lang="en-US" dirty="0">
              <a:cs typeface="Calibri" charset="0"/>
            </a:endParaRPr>
          </a:p>
          <a:p>
            <a:pPr>
              <a:spcBef>
                <a:spcPts val="438"/>
              </a:spcBef>
            </a:pPr>
            <a:r>
              <a:rPr lang="en-US" dirty="0">
                <a:solidFill>
                  <a:srgbClr val="500050"/>
                </a:solidFill>
                <a:cs typeface="Calibri" charset="0"/>
              </a:rPr>
              <a:t>When</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full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valid)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document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needed,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simply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put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Xdocument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root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element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endParaRPr lang="en-US" dirty="0">
              <a:cs typeface="Calibri" charset="0"/>
            </a:endParaRPr>
          </a:p>
        </p:txBody>
      </p:sp>
      <p:sp>
        <p:nvSpPr>
          <p:cNvPr id="5" name="object 5"/>
          <p:cNvSpPr>
            <a:spLocks noChangeArrowheads="1"/>
          </p:cNvSpPr>
          <p:nvPr/>
        </p:nvSpPr>
        <p:spPr bwMode="auto">
          <a:xfrm>
            <a:off x="889793" y="2535238"/>
            <a:ext cx="7820025" cy="2428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1953418" y="5756276"/>
            <a:ext cx="5143500"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F2908DBA-5E1A-43BD-9A8A-3B466B8EC36D}" type="slidenum">
              <a:rPr/>
              <a:pPr marL="25400">
                <a:defRPr/>
              </a:pPr>
              <a:t>74</a:t>
            </a:fld>
            <a:endParaRPr/>
          </a:p>
        </p:txBody>
      </p:sp>
    </p:spTree>
    <p:extLst>
      <p:ext uri="{BB962C8B-B14F-4D97-AF65-F5344CB8AC3E}">
        <p14:creationId xmlns:p14="http://schemas.microsoft.com/office/powerpoint/2010/main" val="84022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4C5C70D4-59C7-4893-83B9-9C3200FE4C2D}" type="slidenum">
              <a:rPr/>
              <a:pPr marL="25400">
                <a:defRPr/>
              </a:pPr>
              <a:t>75</a:t>
            </a:fld>
            <a:endParaRPr/>
          </a:p>
        </p:txBody>
      </p:sp>
      <p:sp>
        <p:nvSpPr>
          <p:cNvPr id="4" name="object 3"/>
          <p:cNvSpPr txBox="1"/>
          <p:nvPr/>
        </p:nvSpPr>
        <p:spPr>
          <a:xfrm>
            <a:off x="797718" y="1804988"/>
            <a:ext cx="7007225" cy="32321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dirty="0">
                <a:solidFill>
                  <a:srgbClr val="500050"/>
                </a:solidFill>
                <a:cs typeface="Calibri" charset="0"/>
              </a:rPr>
              <a:t>B)</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Linq</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endParaRPr lang="en-US" dirty="0">
              <a:cs typeface="Calibri" charset="0"/>
            </a:endParaRPr>
          </a:p>
          <a:p>
            <a:pPr>
              <a:spcBef>
                <a:spcPts val="425"/>
              </a:spcBef>
            </a:pP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Output:</a:t>
            </a:r>
            <a:endParaRPr lang="en-US" dirty="0">
              <a:cs typeface="Calibri" charset="0"/>
            </a:endParaRPr>
          </a:p>
          <a:p>
            <a:pPr>
              <a:lnSpc>
                <a:spcPct val="120000"/>
              </a:lnSpc>
            </a:pPr>
            <a:r>
              <a:rPr lang="en-US" dirty="0">
                <a:solidFill>
                  <a:srgbClr val="500050"/>
                </a:solidFill>
                <a:cs typeface="Calibri" charset="0"/>
              </a:rPr>
              <a:t>X-</a:t>
            </a:r>
            <a:r>
              <a:rPr lang="en-US" dirty="0" err="1">
                <a:solidFill>
                  <a:srgbClr val="500050"/>
                </a:solidFill>
                <a:cs typeface="Calibri" charset="0"/>
              </a:rPr>
              <a:t>Linq</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offers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simple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Save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mechanism:</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XDocument.Save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and</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XElement.Save</a:t>
            </a:r>
            <a:endParaRPr lang="en-US" dirty="0">
              <a:cs typeface="Calibri" charset="0"/>
            </a:endParaRPr>
          </a:p>
          <a:p>
            <a:pPr>
              <a:spcBef>
                <a:spcPts val="438"/>
              </a:spcBef>
            </a:pPr>
            <a:r>
              <a:rPr lang="en-US" dirty="0">
                <a:solidFill>
                  <a:srgbClr val="500050"/>
                </a:solidFill>
                <a:cs typeface="Calibri" charset="0"/>
              </a:rPr>
              <a:t>The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second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one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will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automatically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add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the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header.</a:t>
            </a:r>
            <a:endParaRPr lang="en-US" dirty="0">
              <a:cs typeface="Calibri" charset="0"/>
            </a:endParaRPr>
          </a:p>
          <a:p>
            <a:pPr>
              <a:spcBef>
                <a:spcPts val="38"/>
              </a:spcBef>
            </a:pPr>
            <a:endParaRPr lang="en-US" sz="2600" dirty="0">
              <a:latin typeface="Times New Roman" pitchFamily="18" charset="0"/>
              <a:cs typeface="Times New Roman" pitchFamily="18" charset="0"/>
            </a:endParaRPr>
          </a:p>
          <a:p>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Input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endParaRPr lang="en-US" dirty="0">
              <a:cs typeface="Calibri" charset="0"/>
            </a:endParaRPr>
          </a:p>
          <a:p>
            <a:pPr>
              <a:spcBef>
                <a:spcPts val="425"/>
              </a:spcBef>
            </a:pPr>
            <a:r>
              <a:rPr lang="en-US" dirty="0">
                <a:solidFill>
                  <a:srgbClr val="500050"/>
                </a:solidFill>
                <a:cs typeface="Calibri" charset="0"/>
              </a:rPr>
              <a:t>X-</a:t>
            </a:r>
            <a:r>
              <a:rPr lang="en-US" dirty="0" err="1">
                <a:solidFill>
                  <a:srgbClr val="500050"/>
                </a:solidFill>
                <a:cs typeface="Calibri" charset="0"/>
              </a:rPr>
              <a:t>Linq</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allow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you</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work</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with</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external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document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and</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fragement</a:t>
            </a:r>
            <a:endParaRPr lang="en-US" dirty="0">
              <a:cs typeface="Calibri" charset="0"/>
            </a:endParaRPr>
          </a:p>
          <a:p>
            <a:pPr>
              <a:spcBef>
                <a:spcPts val="438"/>
              </a:spcBef>
              <a:buClr>
                <a:srgbClr val="500050"/>
              </a:buClr>
              <a:buFont typeface="Calibri" charset="0"/>
              <a:buChar char="-"/>
            </a:pPr>
            <a:r>
              <a:rPr lang="en-US" dirty="0">
                <a:solidFill>
                  <a:srgbClr val="500050"/>
                </a:solidFill>
                <a:cs typeface="Calibri" charset="0"/>
              </a:rPr>
              <a:t>Load()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Allow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convert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raw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fragements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into</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or</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XElt</a:t>
            </a:r>
            <a:endParaRPr lang="en-US" dirty="0">
              <a:cs typeface="Calibri" charset="0"/>
            </a:endParaRPr>
          </a:p>
          <a:p>
            <a:pPr>
              <a:spcBef>
                <a:spcPts val="425"/>
              </a:spcBef>
              <a:buClr>
                <a:srgbClr val="500050"/>
              </a:buClr>
              <a:buFont typeface="Calibri" charset="0"/>
              <a:buChar char="-"/>
            </a:pPr>
            <a:r>
              <a:rPr lang="en-US" dirty="0">
                <a:solidFill>
                  <a:srgbClr val="500050"/>
                </a:solidFill>
                <a:cs typeface="Calibri" charset="0"/>
              </a:rPr>
              <a:t>Parse()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Allow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convert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non</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formarted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strings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into</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or</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Xelt</a:t>
            </a:r>
            <a:endParaRPr lang="en-US" dirty="0">
              <a:cs typeface="Calibri" charset="0"/>
            </a:endParaRPr>
          </a:p>
        </p:txBody>
      </p:sp>
    </p:spTree>
    <p:extLst>
      <p:ext uri="{BB962C8B-B14F-4D97-AF65-F5344CB8AC3E}">
        <p14:creationId xmlns:p14="http://schemas.microsoft.com/office/powerpoint/2010/main" val="12345147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825183"/>
            <a:ext cx="8839200" cy="5632311"/>
          </a:xfrm>
          <a:prstGeom prst="rect">
            <a:avLst/>
          </a:prstGeom>
        </p:spPr>
        <p:txBody>
          <a:bodyPr wrap="square">
            <a:spAutoFit/>
          </a:bodyPr>
          <a:lstStyle/>
          <a:p>
            <a:endParaRPr lang="en-US" dirty="0"/>
          </a:p>
          <a:p>
            <a:r>
              <a:rPr lang="en-US" dirty="0" smtClean="0"/>
              <a:t>• </a:t>
            </a:r>
            <a:r>
              <a:rPr lang="en-US" dirty="0"/>
              <a:t>B) </a:t>
            </a:r>
            <a:r>
              <a:rPr lang="en-US" dirty="0" err="1"/>
              <a:t>Linq</a:t>
            </a:r>
            <a:r>
              <a:rPr lang="en-US" dirty="0"/>
              <a:t> To XML </a:t>
            </a:r>
          </a:p>
          <a:p>
            <a:endParaRPr lang="en-US" dirty="0"/>
          </a:p>
          <a:p>
            <a:r>
              <a:rPr lang="en-US" dirty="0"/>
              <a:t>XML Traversal Methods: </a:t>
            </a:r>
          </a:p>
          <a:p>
            <a:r>
              <a:rPr lang="en-US" b="1" dirty="0"/>
              <a:t>- forward : </a:t>
            </a:r>
            <a:endParaRPr lang="en-US" dirty="0"/>
          </a:p>
          <a:p>
            <a:r>
              <a:rPr lang="en-US" dirty="0"/>
              <a:t>- </a:t>
            </a:r>
            <a:r>
              <a:rPr lang="en-US" dirty="0" err="1"/>
              <a:t>XNode.NodesAfterSelf</a:t>
            </a:r>
            <a:r>
              <a:rPr lang="en-US" dirty="0"/>
              <a:t>() </a:t>
            </a:r>
          </a:p>
          <a:p>
            <a:r>
              <a:rPr lang="en-US" dirty="0"/>
              <a:t>- </a:t>
            </a:r>
            <a:r>
              <a:rPr lang="en-US" dirty="0" err="1"/>
              <a:t>XNode.ElementsAfterSelf</a:t>
            </a:r>
            <a:r>
              <a:rPr lang="en-US" dirty="0"/>
              <a:t>() </a:t>
            </a:r>
          </a:p>
          <a:p>
            <a:r>
              <a:rPr lang="en-US" b="1" dirty="0"/>
              <a:t>- backward : </a:t>
            </a:r>
            <a:endParaRPr lang="en-US" dirty="0"/>
          </a:p>
          <a:p>
            <a:r>
              <a:rPr lang="en-US" dirty="0"/>
              <a:t>- </a:t>
            </a:r>
            <a:r>
              <a:rPr lang="en-US" dirty="0" err="1"/>
              <a:t>XNode.NodesBeforeSelf</a:t>
            </a:r>
            <a:r>
              <a:rPr lang="en-US" dirty="0"/>
              <a:t>() </a:t>
            </a:r>
          </a:p>
          <a:p>
            <a:r>
              <a:rPr lang="en-US" dirty="0"/>
              <a:t>- </a:t>
            </a:r>
            <a:r>
              <a:rPr lang="en-US" dirty="0" err="1"/>
              <a:t>XNode.ElementsBeforeSelf</a:t>
            </a:r>
            <a:r>
              <a:rPr lang="en-US" dirty="0"/>
              <a:t>() </a:t>
            </a:r>
          </a:p>
          <a:p>
            <a:r>
              <a:rPr lang="en-US" dirty="0"/>
              <a:t>- </a:t>
            </a:r>
            <a:r>
              <a:rPr lang="en-US" b="1" dirty="0"/>
              <a:t>down : </a:t>
            </a:r>
            <a:endParaRPr lang="en-US" dirty="0"/>
          </a:p>
          <a:p>
            <a:r>
              <a:rPr lang="en-US" dirty="0"/>
              <a:t>- </a:t>
            </a:r>
            <a:r>
              <a:rPr lang="en-US" dirty="0" err="1"/>
              <a:t>XContainer.Nodes</a:t>
            </a:r>
            <a:r>
              <a:rPr lang="en-US" dirty="0"/>
              <a:t>() </a:t>
            </a:r>
          </a:p>
          <a:p>
            <a:r>
              <a:rPr lang="en-US" dirty="0"/>
              <a:t>- </a:t>
            </a:r>
            <a:r>
              <a:rPr lang="en-US" dirty="0" err="1"/>
              <a:t>XContainer.Elements</a:t>
            </a:r>
            <a:r>
              <a:rPr lang="en-US" dirty="0"/>
              <a:t>() </a:t>
            </a:r>
          </a:p>
          <a:p>
            <a:r>
              <a:rPr lang="en-US" dirty="0"/>
              <a:t>- </a:t>
            </a:r>
            <a:r>
              <a:rPr lang="en-US" dirty="0" err="1"/>
              <a:t>XContainer.Element</a:t>
            </a:r>
            <a:r>
              <a:rPr lang="en-US" dirty="0"/>
              <a:t>() </a:t>
            </a:r>
          </a:p>
          <a:p>
            <a:r>
              <a:rPr lang="en-US" dirty="0"/>
              <a:t>- </a:t>
            </a:r>
            <a:r>
              <a:rPr lang="en-US" dirty="0" err="1"/>
              <a:t>XContainer.Descendants</a:t>
            </a:r>
            <a:r>
              <a:rPr lang="en-US" dirty="0"/>
              <a:t>() </a:t>
            </a:r>
            <a:r>
              <a:rPr lang="en-US" i="1" dirty="0"/>
              <a:t>recursive </a:t>
            </a:r>
            <a:endParaRPr lang="en-US" dirty="0"/>
          </a:p>
          <a:p>
            <a:r>
              <a:rPr lang="en-US" dirty="0"/>
              <a:t>- </a:t>
            </a:r>
            <a:r>
              <a:rPr lang="en-US" dirty="0" err="1"/>
              <a:t>XElement.DescendantsAndSelf</a:t>
            </a:r>
            <a:r>
              <a:rPr lang="en-US" dirty="0"/>
              <a:t>() </a:t>
            </a:r>
            <a:r>
              <a:rPr lang="en-US" i="1" dirty="0"/>
              <a:t>recursive </a:t>
            </a:r>
            <a:endParaRPr lang="en-US" dirty="0"/>
          </a:p>
          <a:p>
            <a:r>
              <a:rPr lang="en-US" dirty="0"/>
              <a:t>- </a:t>
            </a:r>
            <a:r>
              <a:rPr lang="en-US" b="1" dirty="0"/>
              <a:t>up : </a:t>
            </a:r>
            <a:endParaRPr lang="en-US" dirty="0"/>
          </a:p>
          <a:p>
            <a:r>
              <a:rPr lang="en-US" dirty="0"/>
              <a:t>- </a:t>
            </a:r>
            <a:r>
              <a:rPr lang="en-US" dirty="0" err="1"/>
              <a:t>XNode.Ancestors</a:t>
            </a:r>
            <a:r>
              <a:rPr lang="en-US" dirty="0"/>
              <a:t>() </a:t>
            </a:r>
            <a:r>
              <a:rPr lang="en-US" i="1" dirty="0"/>
              <a:t>recursive </a:t>
            </a:r>
            <a:endParaRPr lang="en-US" dirty="0"/>
          </a:p>
          <a:p>
            <a:r>
              <a:rPr lang="en-US" dirty="0"/>
              <a:t>- </a:t>
            </a:r>
            <a:r>
              <a:rPr lang="en-US" dirty="0" err="1"/>
              <a:t>XElement.AncestorsAndSelf</a:t>
            </a:r>
            <a:r>
              <a:rPr lang="en-US" dirty="0"/>
              <a:t>() </a:t>
            </a:r>
            <a:r>
              <a:rPr lang="en-US" i="1" dirty="0"/>
              <a:t>recursive </a:t>
            </a:r>
            <a:endParaRPr lang="en-US" dirty="0"/>
          </a:p>
          <a:p>
            <a:r>
              <a:rPr lang="en-US" dirty="0" smtClean="0"/>
              <a:t> </a:t>
            </a:r>
            <a:endParaRPr lang="en-US" dirty="0"/>
          </a:p>
        </p:txBody>
      </p:sp>
    </p:spTree>
    <p:extLst>
      <p:ext uri="{BB962C8B-B14F-4D97-AF65-F5344CB8AC3E}">
        <p14:creationId xmlns:p14="http://schemas.microsoft.com/office/powerpoint/2010/main" val="18408047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2" y="731837"/>
            <a:ext cx="7091363" cy="2585323"/>
          </a:xfrm>
          <a:prstGeom prst="rect">
            <a:avLst/>
          </a:prstGeom>
        </p:spPr>
        <p:txBody>
          <a:bodyPr wrap="square">
            <a:spAutoFit/>
          </a:bodyPr>
          <a:lstStyle/>
          <a:p>
            <a:endParaRPr lang="en-US" dirty="0"/>
          </a:p>
          <a:p>
            <a:r>
              <a:rPr lang="en-US" dirty="0" smtClean="0"/>
              <a:t>• </a:t>
            </a:r>
            <a:r>
              <a:rPr lang="en-US" dirty="0"/>
              <a:t>B) </a:t>
            </a:r>
            <a:r>
              <a:rPr lang="en-US" dirty="0" err="1"/>
              <a:t>Linq</a:t>
            </a:r>
            <a:r>
              <a:rPr lang="en-US" dirty="0"/>
              <a:t> To XML </a:t>
            </a:r>
          </a:p>
          <a:p>
            <a:endParaRPr lang="en-US" dirty="0"/>
          </a:p>
          <a:p>
            <a:r>
              <a:rPr lang="en-US" dirty="0"/>
              <a:t>XML Traversal Properties: </a:t>
            </a:r>
          </a:p>
          <a:p>
            <a:r>
              <a:rPr lang="en-US" dirty="0"/>
              <a:t>- </a:t>
            </a:r>
            <a:r>
              <a:rPr lang="en-US" b="1" dirty="0"/>
              <a:t>forward </a:t>
            </a:r>
            <a:r>
              <a:rPr lang="en-US" dirty="0"/>
              <a:t>: </a:t>
            </a:r>
            <a:r>
              <a:rPr lang="en-US" dirty="0" err="1"/>
              <a:t>XNode.NextNode</a:t>
            </a:r>
            <a:r>
              <a:rPr lang="en-US" dirty="0"/>
              <a:t> </a:t>
            </a:r>
          </a:p>
          <a:p>
            <a:r>
              <a:rPr lang="en-US" dirty="0"/>
              <a:t>- </a:t>
            </a:r>
            <a:r>
              <a:rPr lang="en-US" b="1" dirty="0"/>
              <a:t>backward </a:t>
            </a:r>
            <a:r>
              <a:rPr lang="en-US" dirty="0"/>
              <a:t>: </a:t>
            </a:r>
            <a:r>
              <a:rPr lang="en-US" dirty="0" err="1"/>
              <a:t>XNode.PreviousNode</a:t>
            </a:r>
            <a:r>
              <a:rPr lang="en-US" dirty="0"/>
              <a:t> </a:t>
            </a:r>
          </a:p>
          <a:p>
            <a:r>
              <a:rPr lang="en-US" dirty="0"/>
              <a:t>- </a:t>
            </a:r>
            <a:r>
              <a:rPr lang="en-US" b="1" dirty="0"/>
              <a:t>up </a:t>
            </a:r>
            <a:r>
              <a:rPr lang="en-US" dirty="0"/>
              <a:t>: </a:t>
            </a:r>
            <a:r>
              <a:rPr lang="en-US" dirty="0" err="1"/>
              <a:t>XObject.Document</a:t>
            </a:r>
            <a:r>
              <a:rPr lang="en-US" dirty="0"/>
              <a:t> </a:t>
            </a:r>
          </a:p>
          <a:p>
            <a:r>
              <a:rPr lang="en-US" dirty="0" err="1"/>
              <a:t>XObject.Parent</a:t>
            </a:r>
            <a:r>
              <a:rPr lang="en-US" dirty="0"/>
              <a:t> </a:t>
            </a:r>
          </a:p>
          <a:p>
            <a:endParaRPr lang="en-US" dirty="0"/>
          </a:p>
        </p:txBody>
      </p:sp>
    </p:spTree>
    <p:extLst>
      <p:ext uri="{BB962C8B-B14F-4D97-AF65-F5344CB8AC3E}">
        <p14:creationId xmlns:p14="http://schemas.microsoft.com/office/powerpoint/2010/main" val="38266411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794679"/>
            <a:ext cx="9372600" cy="3693319"/>
          </a:xfrm>
          <a:prstGeom prst="rect">
            <a:avLst/>
          </a:prstGeom>
        </p:spPr>
        <p:txBody>
          <a:bodyPr wrap="square">
            <a:spAutoFit/>
          </a:bodyPr>
          <a:lstStyle/>
          <a:p>
            <a:endParaRPr lang="en-US" dirty="0"/>
          </a:p>
          <a:p>
            <a:r>
              <a:rPr lang="en-US" dirty="0" smtClean="0"/>
              <a:t>• </a:t>
            </a:r>
            <a:r>
              <a:rPr lang="en-US" dirty="0"/>
              <a:t>B) </a:t>
            </a:r>
            <a:r>
              <a:rPr lang="en-US" dirty="0" err="1"/>
              <a:t>Linq</a:t>
            </a:r>
            <a:r>
              <a:rPr lang="en-US" dirty="0"/>
              <a:t> To XML </a:t>
            </a:r>
          </a:p>
          <a:p>
            <a:r>
              <a:rPr lang="en-US" dirty="0"/>
              <a:t>X-LINQ operators: </a:t>
            </a:r>
          </a:p>
          <a:p>
            <a:r>
              <a:rPr lang="en-US" dirty="0"/>
              <a:t>- Ancestors() </a:t>
            </a:r>
          </a:p>
          <a:p>
            <a:r>
              <a:rPr lang="en-US" dirty="0"/>
              <a:t>- </a:t>
            </a:r>
            <a:r>
              <a:rPr lang="en-US" dirty="0" err="1"/>
              <a:t>AncestorAndSelf</a:t>
            </a:r>
            <a:r>
              <a:rPr lang="en-US" dirty="0"/>
              <a:t>() </a:t>
            </a:r>
          </a:p>
          <a:p>
            <a:r>
              <a:rPr lang="en-US" dirty="0"/>
              <a:t>- Attributes() </a:t>
            </a:r>
          </a:p>
          <a:p>
            <a:r>
              <a:rPr lang="en-US" dirty="0"/>
              <a:t>- </a:t>
            </a:r>
            <a:r>
              <a:rPr lang="en-US" dirty="0" err="1"/>
              <a:t>DescendantNodes</a:t>
            </a:r>
            <a:r>
              <a:rPr lang="en-US" dirty="0"/>
              <a:t>() </a:t>
            </a:r>
          </a:p>
          <a:p>
            <a:r>
              <a:rPr lang="en-US" dirty="0"/>
              <a:t>- </a:t>
            </a:r>
            <a:r>
              <a:rPr lang="en-US" dirty="0" err="1"/>
              <a:t>DescendantNodesAndSelf</a:t>
            </a:r>
            <a:r>
              <a:rPr lang="en-US" dirty="0"/>
              <a:t>() </a:t>
            </a:r>
          </a:p>
          <a:p>
            <a:r>
              <a:rPr lang="en-US" dirty="0"/>
              <a:t>- Descendants() </a:t>
            </a:r>
          </a:p>
          <a:p>
            <a:r>
              <a:rPr lang="en-US" dirty="0"/>
              <a:t>- Elements() </a:t>
            </a:r>
          </a:p>
          <a:p>
            <a:r>
              <a:rPr lang="en-US" dirty="0"/>
              <a:t>- </a:t>
            </a:r>
            <a:r>
              <a:rPr lang="en-US" dirty="0" err="1"/>
              <a:t>InDocumentOrder</a:t>
            </a:r>
            <a:r>
              <a:rPr lang="en-US" dirty="0"/>
              <a:t>() </a:t>
            </a:r>
          </a:p>
          <a:p>
            <a:r>
              <a:rPr lang="en-US" dirty="0"/>
              <a:t>- Remove() </a:t>
            </a:r>
          </a:p>
          <a:p>
            <a:r>
              <a:rPr lang="en-US" dirty="0"/>
              <a:t>58 </a:t>
            </a:r>
          </a:p>
        </p:txBody>
      </p:sp>
    </p:spTree>
    <p:extLst>
      <p:ext uri="{BB962C8B-B14F-4D97-AF65-F5344CB8AC3E}">
        <p14:creationId xmlns:p14="http://schemas.microsoft.com/office/powerpoint/2010/main" val="3181832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274637"/>
            <a:ext cx="9144000" cy="5909310"/>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GB" dirty="0" err="1"/>
              <a:t>Linq</a:t>
            </a:r>
            <a:r>
              <a:rPr lang="en-GB" dirty="0"/>
              <a:t> to SQL is an API to work with MS </a:t>
            </a:r>
            <a:r>
              <a:rPr lang="en-GB" dirty="0" err="1"/>
              <a:t>SqlServer</a:t>
            </a:r>
            <a:r>
              <a:rPr lang="en-GB" dirty="0"/>
              <a:t> </a:t>
            </a:r>
            <a:r>
              <a:rPr lang="en-GB" dirty="0" err="1"/>
              <a:t>DBs.</a:t>
            </a:r>
            <a:r>
              <a:rPr lang="en-GB" dirty="0"/>
              <a:t> Its aim it to make the bridge between our classes and the way their data are stored, and to make this bridge easier to craft and maintain. It’s an entry-level ORM. </a:t>
            </a:r>
          </a:p>
          <a:p>
            <a:r>
              <a:rPr lang="en-GB" dirty="0"/>
              <a:t>To enable </a:t>
            </a:r>
            <a:r>
              <a:rPr lang="en-GB" dirty="0" err="1"/>
              <a:t>Linq</a:t>
            </a:r>
            <a:r>
              <a:rPr lang="en-GB" dirty="0"/>
              <a:t> to SQL, there are some prerequisites : </a:t>
            </a:r>
          </a:p>
          <a:p>
            <a:r>
              <a:rPr lang="en-GB" dirty="0"/>
              <a:t>- Generating the Entity classes, with </a:t>
            </a:r>
            <a:r>
              <a:rPr lang="en-GB" dirty="0" err="1"/>
              <a:t>SQLMetal</a:t>
            </a:r>
            <a:r>
              <a:rPr lang="en-GB" dirty="0"/>
              <a:t> utility, for example. </a:t>
            </a:r>
          </a:p>
          <a:p>
            <a:r>
              <a:rPr lang="en-GB" dirty="0"/>
              <a:t>=&gt; create classes that reflect the DB model </a:t>
            </a:r>
          </a:p>
          <a:p>
            <a:r>
              <a:rPr lang="en-GB" dirty="0"/>
              <a:t>- Generating the XML mapping file </a:t>
            </a:r>
          </a:p>
          <a:p>
            <a:r>
              <a:rPr lang="en-GB" dirty="0"/>
              <a:t>=&gt; create a file that will allow to map objects into </a:t>
            </a:r>
            <a:r>
              <a:rPr lang="en-GB" dirty="0" err="1"/>
              <a:t>sql</a:t>
            </a:r>
            <a:r>
              <a:rPr lang="en-GB" dirty="0"/>
              <a:t> entries and </a:t>
            </a:r>
            <a:r>
              <a:rPr lang="en-GB" dirty="0" err="1"/>
              <a:t>sql</a:t>
            </a:r>
            <a:r>
              <a:rPr lang="en-GB" dirty="0"/>
              <a:t> queries results into objects, automatically </a:t>
            </a:r>
          </a:p>
          <a:p>
            <a:r>
              <a:rPr lang="en-US" dirty="0"/>
              <a:t>59 </a:t>
            </a:r>
          </a:p>
          <a:p>
            <a:r>
              <a:rPr lang="en-US" dirty="0"/>
              <a:t>Generating the Entity classes : </a:t>
            </a:r>
          </a:p>
          <a:p>
            <a:r>
              <a:rPr lang="en-US" dirty="0"/>
              <a:t>in </a:t>
            </a:r>
            <a:r>
              <a:rPr lang="en-US" dirty="0" err="1"/>
              <a:t>vs</a:t>
            </a:r>
            <a:r>
              <a:rPr lang="en-US" dirty="0"/>
              <a:t> command prompt </a:t>
            </a:r>
          </a:p>
          <a:p>
            <a:r>
              <a:rPr lang="en-US" dirty="0" err="1"/>
              <a:t>sqlmetal</a:t>
            </a:r>
            <a:r>
              <a:rPr lang="en-US" dirty="0"/>
              <a:t> /</a:t>
            </a:r>
            <a:r>
              <a:rPr lang="en-US" dirty="0" err="1"/>
              <a:t>namespace:nwind</a:t>
            </a:r>
            <a:r>
              <a:rPr lang="en-US" dirty="0"/>
              <a:t> /</a:t>
            </a:r>
            <a:r>
              <a:rPr lang="en-US" dirty="0" err="1"/>
              <a:t>code:Northwind.cs</a:t>
            </a:r>
            <a:r>
              <a:rPr lang="en-US" dirty="0"/>
              <a:t> /pluralize /functions /</a:t>
            </a:r>
            <a:r>
              <a:rPr lang="en-US" dirty="0" err="1"/>
              <a:t>sprocs</a:t>
            </a:r>
            <a:r>
              <a:rPr lang="en-US" dirty="0"/>
              <a:t> /views &lt;path to </a:t>
            </a:r>
            <a:r>
              <a:rPr lang="en-US" dirty="0" err="1"/>
              <a:t>Northwind</a:t>
            </a:r>
            <a:r>
              <a:rPr lang="en-US" dirty="0"/>
              <a:t> MDF file&gt; </a:t>
            </a:r>
          </a:p>
          <a:p>
            <a:r>
              <a:rPr lang="en-GB" dirty="0"/>
              <a:t>Generating the xml mapping file : </a:t>
            </a:r>
          </a:p>
          <a:p>
            <a:r>
              <a:rPr lang="en-US" dirty="0"/>
              <a:t>in </a:t>
            </a:r>
            <a:r>
              <a:rPr lang="en-US" dirty="0" err="1"/>
              <a:t>vs</a:t>
            </a:r>
            <a:r>
              <a:rPr lang="en-US" dirty="0"/>
              <a:t> command prompt </a:t>
            </a:r>
          </a:p>
          <a:p>
            <a:r>
              <a:rPr lang="en-US" dirty="0" err="1"/>
              <a:t>sqlmetal</a:t>
            </a:r>
            <a:r>
              <a:rPr lang="en-US" dirty="0"/>
              <a:t> /</a:t>
            </a:r>
            <a:r>
              <a:rPr lang="en-US" dirty="0" err="1"/>
              <a:t>map:northwindmap.xml</a:t>
            </a:r>
            <a:r>
              <a:rPr lang="en-US" dirty="0"/>
              <a:t> "C:\Northwind.mdf" /pluralize /functions /</a:t>
            </a:r>
            <a:r>
              <a:rPr lang="en-US" dirty="0" err="1"/>
              <a:t>sprocs</a:t>
            </a:r>
            <a:r>
              <a:rPr lang="en-US" dirty="0"/>
              <a:t> /views /</a:t>
            </a:r>
            <a:r>
              <a:rPr lang="en-US" dirty="0" err="1"/>
              <a:t>namespace:nwind</a:t>
            </a:r>
            <a:r>
              <a:rPr lang="en-US" dirty="0"/>
              <a:t> /</a:t>
            </a:r>
            <a:r>
              <a:rPr lang="en-US" dirty="0" err="1"/>
              <a:t>code:Northwind.cs</a:t>
            </a:r>
            <a:r>
              <a:rPr lang="en-US" dirty="0"/>
              <a:t> </a:t>
            </a:r>
          </a:p>
        </p:txBody>
      </p:sp>
    </p:spTree>
    <p:extLst>
      <p:ext uri="{BB962C8B-B14F-4D97-AF65-F5344CB8AC3E}">
        <p14:creationId xmlns:p14="http://schemas.microsoft.com/office/powerpoint/2010/main" val="202336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071562" y="1821281"/>
            <a:ext cx="79375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20000"/>
              </a:spcBef>
              <a:spcAft>
                <a:spcPct val="0"/>
              </a:spcAft>
              <a:defRPr sz="2600" b="0" i="0">
                <a:solidFill>
                  <a:schemeClr val="tx1"/>
                </a:solidFill>
                <a:latin typeface="Arial"/>
                <a:ea typeface="+mn-ea"/>
                <a:cs typeface="Arial"/>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01638" eaLnBrk="1" hangingPunct="1">
              <a:spcBef>
                <a:spcPct val="0"/>
              </a:spcBef>
              <a:buClr>
                <a:srgbClr val="D24716"/>
              </a:buClr>
              <a:buSzPct val="85000"/>
              <a:tabLst>
                <a:tab pos="676275" algn="l"/>
              </a:tabLst>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System.Collections.Generic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namespace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contains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define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which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allow</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users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create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strongly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typed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provide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better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type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safety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performance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non-generic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strongly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typed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collections.</a:t>
            </a:r>
          </a:p>
          <a:p>
            <a:pPr marL="401638" eaLnBrk="1" hangingPunct="1">
              <a:spcBef>
                <a:spcPct val="0"/>
              </a:spcBef>
              <a:buClr>
                <a:srgbClr val="D24716"/>
              </a:buClr>
              <a:buSzPct val="85000"/>
              <a:tabLst>
                <a:tab pos="676275" algn="l"/>
              </a:tabLst>
            </a:pPr>
            <a:endParaRPr lang="en-US" dirty="0" smtClean="0">
              <a:latin typeface="Arial" charset="0"/>
              <a:cs typeface="Arial" charset="0"/>
            </a:endParaRPr>
          </a:p>
        </p:txBody>
      </p:sp>
      <p:sp>
        <p:nvSpPr>
          <p:cNvPr id="3" name="object 3"/>
          <p:cNvSpPr txBox="1">
            <a:spLocks noGrp="1"/>
          </p:cNvSpPr>
          <p:nvPr/>
        </p:nvSpPr>
        <p:spPr bwMode="auto">
          <a:xfrm>
            <a:off x="1462087" y="462381"/>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a:t>
            </a:r>
            <a:r>
              <a:rPr sz="4400" spc="105" dirty="0">
                <a:latin typeface="Times New Roman"/>
                <a:cs typeface="Times New Roman"/>
              </a:rPr>
              <a:t> </a:t>
            </a:r>
            <a:r>
              <a:rPr sz="4400" dirty="0"/>
              <a:t>Interfaces</a:t>
            </a:r>
            <a:endParaRPr sz="4400">
              <a:latin typeface="Times New Roman"/>
              <a:cs typeface="Times New Roman"/>
            </a:endParaRPr>
          </a:p>
        </p:txBody>
      </p:sp>
    </p:spTree>
    <p:extLst>
      <p:ext uri="{BB962C8B-B14F-4D97-AF65-F5344CB8AC3E}">
        <p14:creationId xmlns:p14="http://schemas.microsoft.com/office/powerpoint/2010/main" val="18063485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1933179"/>
            <a:ext cx="9993313" cy="2031325"/>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err="1"/>
              <a:t>DataContext</a:t>
            </a:r>
            <a:r>
              <a:rPr lang="en-US" b="1" dirty="0"/>
              <a:t> </a:t>
            </a:r>
            <a:endParaRPr lang="en-US" dirty="0"/>
          </a:p>
          <a:p>
            <a:r>
              <a:rPr lang="en-GB" dirty="0"/>
              <a:t>One key concept of LINQ to SQL is the </a:t>
            </a:r>
            <a:r>
              <a:rPr lang="en-GB" dirty="0" err="1"/>
              <a:t>DataContext</a:t>
            </a:r>
            <a:r>
              <a:rPr lang="en-GB" dirty="0"/>
              <a:t> class, that establishes database connection, holds common methods to interact with databases, holds the references to the entities. </a:t>
            </a:r>
          </a:p>
          <a:p>
            <a:r>
              <a:rPr lang="en-GB" dirty="0"/>
              <a:t>When using </a:t>
            </a:r>
            <a:r>
              <a:rPr lang="en-GB" dirty="0" err="1"/>
              <a:t>Linq</a:t>
            </a:r>
            <a:r>
              <a:rPr lang="en-GB" dirty="0"/>
              <a:t> To SQL, the first thing to do is to instantiate your </a:t>
            </a:r>
            <a:r>
              <a:rPr lang="en-GB" dirty="0" err="1"/>
              <a:t>DataContext</a:t>
            </a:r>
            <a:r>
              <a:rPr lang="en-GB" dirty="0"/>
              <a:t> </a:t>
            </a:r>
          </a:p>
        </p:txBody>
      </p:sp>
    </p:spTree>
    <p:extLst>
      <p:ext uri="{BB962C8B-B14F-4D97-AF65-F5344CB8AC3E}">
        <p14:creationId xmlns:p14="http://schemas.microsoft.com/office/powerpoint/2010/main" val="3893957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79181"/>
            <a:ext cx="9993312" cy="3416320"/>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GB" dirty="0"/>
              <a:t>Once your </a:t>
            </a:r>
            <a:r>
              <a:rPr lang="en-GB" dirty="0" err="1"/>
              <a:t>DataContext</a:t>
            </a:r>
            <a:r>
              <a:rPr lang="en-GB" dirty="0"/>
              <a:t> is instantiated, you can start to query it with standard </a:t>
            </a:r>
            <a:r>
              <a:rPr lang="en-GB" dirty="0" err="1"/>
              <a:t>Linq</a:t>
            </a:r>
            <a:r>
              <a:rPr lang="en-GB" dirty="0"/>
              <a:t> queries. There is two point to keep in mind : </a:t>
            </a:r>
          </a:p>
          <a:p>
            <a:r>
              <a:rPr lang="en-GB" dirty="0"/>
              <a:t>-</a:t>
            </a:r>
            <a:r>
              <a:rPr lang="en-GB" dirty="0" err="1"/>
              <a:t>Linq</a:t>
            </a:r>
            <a:r>
              <a:rPr lang="en-GB" dirty="0"/>
              <a:t> to SQL operators return </a:t>
            </a:r>
            <a:r>
              <a:rPr lang="en-GB" dirty="0" err="1"/>
              <a:t>IQueryable</a:t>
            </a:r>
            <a:r>
              <a:rPr lang="en-GB" dirty="0"/>
              <a:t>&lt;T&gt; </a:t>
            </a:r>
          </a:p>
          <a:p>
            <a:r>
              <a:rPr lang="en-GB" dirty="0"/>
              <a:t>-Queries are translated into SQL, meaning that some advanced restriction clause may throw exceptions at runtime, like custom user type comparison. </a:t>
            </a:r>
          </a:p>
          <a:p>
            <a:endParaRPr lang="en-US" dirty="0"/>
          </a:p>
          <a:p>
            <a:r>
              <a:rPr lang="en-GB" dirty="0"/>
              <a:t>In the following, an example will be given in the </a:t>
            </a:r>
            <a:r>
              <a:rPr lang="en-GB" dirty="0" err="1"/>
              <a:t>Northwind</a:t>
            </a:r>
            <a:r>
              <a:rPr lang="en-GB" dirty="0"/>
              <a:t> </a:t>
            </a:r>
            <a:r>
              <a:rPr lang="en-GB" dirty="0" err="1"/>
              <a:t>DataContext</a:t>
            </a:r>
            <a:r>
              <a:rPr lang="en-GB" dirty="0"/>
              <a:t>. </a:t>
            </a:r>
          </a:p>
          <a:p>
            <a:endParaRPr lang="en-US" dirty="0"/>
          </a:p>
        </p:txBody>
      </p:sp>
    </p:spTree>
    <p:extLst>
      <p:ext uri="{BB962C8B-B14F-4D97-AF65-F5344CB8AC3E}">
        <p14:creationId xmlns:p14="http://schemas.microsoft.com/office/powerpoint/2010/main" val="20106733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912" y="1036637"/>
            <a:ext cx="6862763" cy="3693319"/>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US" dirty="0"/>
              <a:t>-Select : </a:t>
            </a:r>
            <a:endParaRPr lang="en-US" dirty="0" smtClean="0"/>
          </a:p>
          <a:p>
            <a:endParaRPr lang="en-US" dirty="0"/>
          </a:p>
          <a:p>
            <a:endParaRPr lang="en-US" dirty="0" smtClean="0"/>
          </a:p>
          <a:p>
            <a:endParaRPr lang="en-US" dirty="0"/>
          </a:p>
          <a:p>
            <a:endParaRPr lang="en-US" dirty="0" smtClean="0"/>
          </a:p>
          <a:p>
            <a:r>
              <a:rPr lang="en-US" dirty="0" smtClean="0"/>
              <a:t>-</a:t>
            </a:r>
            <a:r>
              <a:rPr lang="en-US" dirty="0"/>
              <a:t>Join : </a:t>
            </a:r>
            <a:endParaRPr lang="en-US" dirty="0" smtClean="0"/>
          </a:p>
          <a:p>
            <a:endParaRPr lang="en-US" dirty="0"/>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2" y="2255837"/>
            <a:ext cx="35052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2" y="3551237"/>
            <a:ext cx="46291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023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1112837"/>
            <a:ext cx="5038725" cy="2031325"/>
          </a:xfrm>
          <a:prstGeom prst="rect">
            <a:avLst/>
          </a:prstGeom>
        </p:spPr>
        <p:txBody>
          <a:bodyPr>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US" dirty="0"/>
              <a:t>-Insert : </a:t>
            </a:r>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2" y="2636837"/>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772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960437"/>
            <a:ext cx="8077200" cy="2031325"/>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US" dirty="0"/>
              <a:t>-Delete : </a:t>
            </a:r>
            <a:endParaRPr lang="en-US" dirty="0" smtClean="0"/>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2" y="2535083"/>
            <a:ext cx="7467601" cy="214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6288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808037"/>
            <a:ext cx="5038725" cy="1754326"/>
          </a:xfrm>
          <a:prstGeom prst="rect">
            <a:avLst/>
          </a:prstGeom>
        </p:spPr>
        <p:txBody>
          <a:bodyPr>
            <a:spAutoFit/>
          </a:bodyPr>
          <a:lstStyle/>
          <a:p>
            <a:endParaRPr lang="en-US" dirty="0"/>
          </a:p>
          <a:p>
            <a:r>
              <a:rPr lang="en-US" dirty="0" smtClean="0"/>
              <a:t>• </a:t>
            </a:r>
            <a:r>
              <a:rPr lang="en-US" dirty="0"/>
              <a:t>C) </a:t>
            </a:r>
            <a:r>
              <a:rPr lang="en-US" dirty="0" err="1"/>
              <a:t>Linq</a:t>
            </a:r>
            <a:r>
              <a:rPr lang="en-US" dirty="0"/>
              <a:t> To SQL </a:t>
            </a:r>
          </a:p>
          <a:p>
            <a:r>
              <a:rPr lang="en-US" b="1" dirty="0"/>
              <a:t>Standard Database operations </a:t>
            </a:r>
            <a:endParaRPr lang="en-US" dirty="0"/>
          </a:p>
          <a:p>
            <a:r>
              <a:rPr lang="en-US" dirty="0"/>
              <a:t>-Update: </a:t>
            </a:r>
          </a:p>
          <a:p>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2103437"/>
            <a:ext cx="6653213" cy="366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1031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712" y="1189037"/>
            <a:ext cx="7924800" cy="1477328"/>
          </a:xfrm>
          <a:prstGeom prst="rect">
            <a:avLst/>
          </a:prstGeom>
        </p:spPr>
        <p:txBody>
          <a:bodyPr wrap="square">
            <a:spAutoFit/>
          </a:bodyPr>
          <a:lstStyle/>
          <a:p>
            <a:endParaRPr lang="en-US"/>
          </a:p>
          <a:p>
            <a:r>
              <a:rPr lang="en-US" dirty="0"/>
              <a:t>VI) Examples </a:t>
            </a:r>
          </a:p>
          <a:p>
            <a:r>
              <a:rPr lang="en-GB" dirty="0"/>
              <a:t>• A) Build a </a:t>
            </a:r>
            <a:r>
              <a:rPr lang="en-GB" dirty="0" err="1"/>
              <a:t>querystring</a:t>
            </a:r>
            <a:r>
              <a:rPr lang="en-GB" dirty="0"/>
              <a:t> </a:t>
            </a:r>
            <a:r>
              <a:rPr lang="en-GB" dirty="0" err="1"/>
              <a:t>formated</a:t>
            </a:r>
            <a:r>
              <a:rPr lang="en-GB" dirty="0"/>
              <a:t> based on a dictionary </a:t>
            </a:r>
          </a:p>
          <a:p>
            <a:r>
              <a:rPr lang="en-GB" dirty="0"/>
              <a:t>• B) Convert a </a:t>
            </a:r>
            <a:r>
              <a:rPr lang="en-GB" dirty="0" err="1"/>
              <a:t>enum</a:t>
            </a:r>
            <a:r>
              <a:rPr lang="en-GB" dirty="0"/>
              <a:t> to a list of its values </a:t>
            </a:r>
          </a:p>
          <a:p>
            <a:r>
              <a:rPr lang="en-GB" dirty="0"/>
              <a:t>• C) Extract data from legacy dataset </a:t>
            </a:r>
          </a:p>
        </p:txBody>
      </p:sp>
    </p:spTree>
    <p:extLst>
      <p:ext uri="{BB962C8B-B14F-4D97-AF65-F5344CB8AC3E}">
        <p14:creationId xmlns:p14="http://schemas.microsoft.com/office/powerpoint/2010/main" val="3924793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7912" y="1036637"/>
            <a:ext cx="6481763" cy="2585323"/>
          </a:xfrm>
          <a:prstGeom prst="rect">
            <a:avLst/>
          </a:prstGeom>
        </p:spPr>
        <p:txBody>
          <a:bodyPr wrap="square">
            <a:spAutoFit/>
          </a:bodyPr>
          <a:lstStyle/>
          <a:p>
            <a:endParaRPr lang="en-US" dirty="0"/>
          </a:p>
          <a:p>
            <a:r>
              <a:rPr lang="en-US" dirty="0"/>
              <a:t>Going Deeper ! </a:t>
            </a:r>
          </a:p>
          <a:p>
            <a:r>
              <a:rPr lang="en-US" dirty="0"/>
              <a:t>• A) </a:t>
            </a:r>
            <a:r>
              <a:rPr lang="en-US" dirty="0" err="1"/>
              <a:t>MoreLinq</a:t>
            </a:r>
            <a:r>
              <a:rPr lang="en-US" dirty="0"/>
              <a:t> library </a:t>
            </a:r>
          </a:p>
          <a:p>
            <a:r>
              <a:rPr lang="en-US" dirty="0"/>
              <a:t>• B) </a:t>
            </a:r>
            <a:r>
              <a:rPr lang="en-US" dirty="0" err="1"/>
              <a:t>DinamycLinq</a:t>
            </a:r>
            <a:r>
              <a:rPr lang="en-US" dirty="0"/>
              <a:t> Library </a:t>
            </a:r>
          </a:p>
          <a:p>
            <a:r>
              <a:rPr lang="en-GB" dirty="0"/>
              <a:t>• C) </a:t>
            </a:r>
            <a:r>
              <a:rPr lang="en-GB" dirty="0" err="1"/>
              <a:t>Linq</a:t>
            </a:r>
            <a:r>
              <a:rPr lang="en-GB" dirty="0"/>
              <a:t> To whatever : build you own </a:t>
            </a:r>
            <a:r>
              <a:rPr lang="en-GB" dirty="0" err="1"/>
              <a:t>IQueryable</a:t>
            </a:r>
            <a:r>
              <a:rPr lang="en-GB" dirty="0"/>
              <a:t> </a:t>
            </a:r>
          </a:p>
          <a:p>
            <a:endParaRPr lang="en-US" dirty="0"/>
          </a:p>
          <a:p>
            <a:r>
              <a:rPr lang="en-US" dirty="0"/>
              <a:t>- Steps (</a:t>
            </a:r>
            <a:r>
              <a:rPr lang="en-US" dirty="0" err="1"/>
              <a:t>msdn</a:t>
            </a:r>
            <a:r>
              <a:rPr lang="en-US" dirty="0"/>
              <a:t>) </a:t>
            </a:r>
          </a:p>
          <a:p>
            <a:r>
              <a:rPr lang="en-US" dirty="0"/>
              <a:t>- </a:t>
            </a:r>
            <a:r>
              <a:rPr lang="en-US" dirty="0" err="1"/>
              <a:t>Linq</a:t>
            </a:r>
            <a:r>
              <a:rPr lang="en-US" dirty="0"/>
              <a:t> to Google </a:t>
            </a:r>
          </a:p>
          <a:p>
            <a:r>
              <a:rPr lang="en-US" dirty="0"/>
              <a:t>- </a:t>
            </a:r>
            <a:r>
              <a:rPr lang="en-US" dirty="0" err="1"/>
              <a:t>Linq</a:t>
            </a:r>
            <a:r>
              <a:rPr lang="en-US" dirty="0"/>
              <a:t> to </a:t>
            </a:r>
            <a:r>
              <a:rPr lang="en-US" dirty="0" err="1"/>
              <a:t>Lucene</a:t>
            </a:r>
            <a:r>
              <a:rPr lang="en-US" dirty="0"/>
              <a:t> 70 </a:t>
            </a:r>
          </a:p>
        </p:txBody>
      </p:sp>
    </p:spTree>
    <p:extLst>
      <p:ext uri="{BB962C8B-B14F-4D97-AF65-F5344CB8AC3E}">
        <p14:creationId xmlns:p14="http://schemas.microsoft.com/office/powerpoint/2010/main" val="4843825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512" y="884237"/>
            <a:ext cx="6938962" cy="369332"/>
          </a:xfrm>
          <a:prstGeom prst="rect">
            <a:avLst/>
          </a:prstGeom>
        </p:spPr>
        <p:txBody>
          <a:bodyPr wrap="square">
            <a:spAutoFit/>
          </a:bodyPr>
          <a:lstStyle/>
          <a:p>
            <a:r>
              <a:rPr lang="en-GB" dirty="0" smtClean="0"/>
              <a:t>•</a:t>
            </a:r>
            <a:r>
              <a:rPr lang="en-GB" dirty="0" err="1"/>
              <a:t>MoreLinq</a:t>
            </a:r>
            <a:r>
              <a:rPr lang="en-GB" dirty="0"/>
              <a:t> Library - Available by </a:t>
            </a:r>
            <a:r>
              <a:rPr lang="en-GB" dirty="0" err="1"/>
              <a:t>Nuget</a:t>
            </a:r>
            <a:r>
              <a:rPr lang="en-GB" dirty="0"/>
              <a:t> : Add </a:t>
            </a:r>
            <a:r>
              <a:rPr lang="en-GB" dirty="0" err="1"/>
              <a:t>usefull</a:t>
            </a:r>
            <a:r>
              <a:rPr lang="en-GB" dirty="0"/>
              <a:t> operator </a:t>
            </a:r>
          </a:p>
        </p:txBody>
      </p:sp>
      <p:graphicFrame>
        <p:nvGraphicFramePr>
          <p:cNvPr id="4" name="Table 3"/>
          <p:cNvGraphicFramePr>
            <a:graphicFrameLocks noGrp="1"/>
          </p:cNvGraphicFramePr>
          <p:nvPr/>
        </p:nvGraphicFramePr>
        <p:xfrm>
          <a:off x="992346" y="2064036"/>
          <a:ext cx="8084820" cy="3709670"/>
        </p:xfrm>
        <a:graphic>
          <a:graphicData uri="http://schemas.openxmlformats.org/drawingml/2006/table">
            <a:tbl>
              <a:tblPr>
                <a:tableStyleId>{5C22544A-7EE6-4342-B048-85BDC9FD1C3A}</a:tableStyleId>
              </a:tblPr>
              <a:tblGrid>
                <a:gridCol w="1154249"/>
                <a:gridCol w="6930571"/>
              </a:tblGrid>
              <a:tr h="57150">
                <a:tc>
                  <a:txBody>
                    <a:bodyPr/>
                    <a:lstStyle/>
                    <a:p>
                      <a:pPr marL="0" marR="0">
                        <a:lnSpc>
                          <a:spcPct val="115000"/>
                        </a:lnSpc>
                        <a:spcBef>
                          <a:spcPts val="0"/>
                        </a:spcBef>
                        <a:spcAft>
                          <a:spcPts val="0"/>
                        </a:spcAft>
                      </a:pPr>
                      <a:r>
                        <a:rPr lang="en-US" sz="900">
                          <a:effectLst/>
                        </a:rPr>
                        <a:t>Operator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Summary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AssertCount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Asserts that a source sequence contains a given count of elements.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Batch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Batches the source sequence into sized buckets.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Concat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sequence consisting of the head element and the given tail elements. This operator uses deferred execution and streams its results.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Consume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Completely consumes the given sequence. This method uses immediate execution, and doesn't store any data during execution. </a:t>
                      </a:r>
                      <a:endParaRPr lang="en-US" sz="1200">
                        <a:solidFill>
                          <a:srgbClr val="000000"/>
                        </a:solidFill>
                        <a:effectLst/>
                        <a:latin typeface="Calibri"/>
                        <a:ea typeface="Calibri"/>
                        <a:cs typeface="Times New Roman"/>
                      </a:endParaRPr>
                    </a:p>
                  </a:txBody>
                  <a:tcPr marL="68580" marR="68580" marT="0" marB="0"/>
                </a:tc>
              </a:tr>
              <a:tr h="125095">
                <a:tc>
                  <a:txBody>
                    <a:bodyPr/>
                    <a:lstStyle/>
                    <a:p>
                      <a:pPr marL="0" marR="0">
                        <a:lnSpc>
                          <a:spcPct val="115000"/>
                        </a:lnSpc>
                        <a:spcBef>
                          <a:spcPts val="0"/>
                        </a:spcBef>
                        <a:spcAft>
                          <a:spcPts val="0"/>
                        </a:spcAft>
                      </a:pPr>
                      <a:r>
                        <a:rPr lang="en-US" sz="900">
                          <a:effectLst/>
                        </a:rPr>
                        <a:t>DistinctBy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all distinct elements of the given source, where "distinctness" is determined via a projection and the default eqaulity comparer for the projected type.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EquiZip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projection of tuples, where each tuple contains the N-th element from each of the argument sequences.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ForEach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Immediately executes the given action on each element in the source sequence.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Generate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sequence of values consecutively generated by a generator function.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GenerateByIndex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sequence of values based on indexes.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MaxBy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the maximal element of the given sequence, based on the given projection.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MinBy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the minimal element of the given sequence, based on the given projection.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Pad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Pads a sequence with default values if it is narrower (shorter in length) than a given width.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Pipe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Executes the given action on each element in the source sequence and yields it.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Prepend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Prepends a single value to a sequence.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PreScan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Performs a pre-scan (exclusive prefix sum) on a sequence of elements.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Scan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Peforms a scan (inclusive prefix sum) on a sequence of elements.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SingleOrFallback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the single element in the given sequence, or the result of executing a fallback delegate if the sequence is empty.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TakeEvery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every N-th element of a source sequence.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ToDelimitedString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Creates a delimited string from a sequence of values. The delimiter used depends on the current culture of the executing thread.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Trace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Traces the elements of a source sequence for diagnostics.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Zip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projection of tuples, where each tuple contains the N-th element from each of the argument sequences.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ZipLongest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Returns a projection of tuples, where each tuple contains the N-</a:t>
                      </a:r>
                      <a:r>
                        <a:rPr lang="en-US" sz="900" dirty="0" err="1">
                          <a:effectLst/>
                        </a:rPr>
                        <a:t>th</a:t>
                      </a:r>
                      <a:r>
                        <a:rPr lang="en-US" sz="900" dirty="0">
                          <a:effectLst/>
                        </a:rPr>
                        <a:t> element from each of the argument sequences. </a:t>
                      </a:r>
                      <a:endParaRPr lang="en-US" sz="12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5958570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808037"/>
            <a:ext cx="8382000" cy="1200329"/>
          </a:xfrm>
          <a:prstGeom prst="rect">
            <a:avLst/>
          </a:prstGeom>
        </p:spPr>
        <p:txBody>
          <a:bodyPr wrap="square">
            <a:spAutoFit/>
          </a:bodyPr>
          <a:lstStyle/>
          <a:p>
            <a:r>
              <a:rPr lang="en-US" dirty="0" smtClean="0"/>
              <a:t>Dynamic </a:t>
            </a:r>
            <a:r>
              <a:rPr lang="en-US" dirty="0" err="1"/>
              <a:t>Linq</a:t>
            </a:r>
            <a:r>
              <a:rPr lang="en-US" dirty="0"/>
              <a:t> Library </a:t>
            </a:r>
          </a:p>
          <a:p>
            <a:r>
              <a:rPr lang="en-US" dirty="0"/>
              <a:t>Library provided by Microsoft. </a:t>
            </a:r>
          </a:p>
          <a:p>
            <a:r>
              <a:rPr lang="en-GB" dirty="0"/>
              <a:t>Allow to build dynamic </a:t>
            </a:r>
            <a:r>
              <a:rPr lang="en-GB" dirty="0" err="1"/>
              <a:t>linq</a:t>
            </a:r>
            <a:r>
              <a:rPr lang="en-GB" dirty="0"/>
              <a:t> queries, by making restriction and ordering operator accepting string instead of lambda </a:t>
            </a:r>
            <a:endParaRPr lang="en-US" dirty="0"/>
          </a:p>
        </p:txBody>
      </p:sp>
      <p:sp>
        <p:nvSpPr>
          <p:cNvPr id="3" name="Rectangle 2"/>
          <p:cNvSpPr/>
          <p:nvPr/>
        </p:nvSpPr>
        <p:spPr>
          <a:xfrm>
            <a:off x="163512" y="2179637"/>
            <a:ext cx="1604962" cy="369332"/>
          </a:xfrm>
          <a:prstGeom prst="rect">
            <a:avLst/>
          </a:prstGeom>
        </p:spPr>
        <p:txBody>
          <a:bodyPr wrap="square">
            <a:spAutoFit/>
          </a:bodyPr>
          <a:lstStyle/>
          <a:p>
            <a:r>
              <a:rPr lang="en-US" dirty="0" smtClean="0"/>
              <a:t>Classic </a:t>
            </a:r>
            <a:r>
              <a:rPr lang="en-US" dirty="0"/>
              <a:t>query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68" y="2562349"/>
            <a:ext cx="48101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6468" y="4107009"/>
            <a:ext cx="3281362" cy="369332"/>
          </a:xfrm>
          <a:prstGeom prst="rect">
            <a:avLst/>
          </a:prstGeom>
        </p:spPr>
        <p:txBody>
          <a:bodyPr wrap="square">
            <a:spAutoFit/>
          </a:bodyPr>
          <a:lstStyle/>
          <a:p>
            <a:r>
              <a:rPr lang="en-US" dirty="0" smtClean="0"/>
              <a:t>Dynamic </a:t>
            </a:r>
            <a:r>
              <a:rPr lang="en-US" dirty="0" err="1" smtClean="0"/>
              <a:t>Linq</a:t>
            </a:r>
            <a:r>
              <a:rPr lang="en-US" dirty="0" smtClean="0"/>
              <a:t> </a:t>
            </a:r>
            <a:r>
              <a:rPr lang="en-US" dirty="0"/>
              <a:t>Query </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2" y="4476341"/>
            <a:ext cx="5086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40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2"/>
          <p:cNvSpPr>
            <a:spLocks/>
          </p:cNvSpPr>
          <p:nvPr/>
        </p:nvSpPr>
        <p:spPr bwMode="auto">
          <a:xfrm>
            <a:off x="0" y="0"/>
            <a:ext cx="10080625" cy="7559675"/>
          </a:xfrm>
          <a:custGeom>
            <a:avLst/>
            <a:gdLst>
              <a:gd name="T0" fmla="*/ 0 w 9144000"/>
              <a:gd name="T1" fmla="*/ 6857999 h 6858000"/>
              <a:gd name="T2" fmla="*/ 9143999 w 9144000"/>
              <a:gd name="T3" fmla="*/ 6857999 h 6858000"/>
              <a:gd name="T4" fmla="*/ 9143999 w 9144000"/>
              <a:gd name="T5" fmla="*/ 0 h 6858000"/>
              <a:gd name="T6" fmla="*/ 0 w 9144000"/>
              <a:gd name="T7" fmla="*/ 0 h 6858000"/>
              <a:gd name="T8" fmla="*/ 0 w 9144000"/>
              <a:gd name="T9" fmla="*/ 6857999 h 6858000"/>
            </a:gdLst>
            <a:ahLst/>
            <a:cxnLst>
              <a:cxn ang="0">
                <a:pos x="T0" y="T1"/>
              </a:cxn>
              <a:cxn ang="0">
                <a:pos x="T2" y="T3"/>
              </a:cxn>
              <a:cxn ang="0">
                <a:pos x="T4" y="T5"/>
              </a:cxn>
              <a:cxn ang="0">
                <a:pos x="T6" y="T7"/>
              </a:cxn>
              <a:cxn ang="0">
                <a:pos x="T8" y="T9"/>
              </a:cxn>
            </a:cxnLst>
            <a:rect l="0" t="0" r="r" b="b"/>
            <a:pathLst>
              <a:path w="9144000" h="6858000">
                <a:moveTo>
                  <a:pt x="0" y="6857999"/>
                </a:moveTo>
                <a:lnTo>
                  <a:pt x="9143999" y="6857999"/>
                </a:lnTo>
                <a:lnTo>
                  <a:pt x="9143999" y="0"/>
                </a:lnTo>
                <a:lnTo>
                  <a:pt x="0" y="0"/>
                </a:lnTo>
                <a:lnTo>
                  <a:pt x="0" y="68579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4819" name="object 3"/>
          <p:cNvSpPr>
            <a:spLocks noChangeArrowheads="1"/>
          </p:cNvSpPr>
          <p:nvPr/>
        </p:nvSpPr>
        <p:spPr bwMode="auto">
          <a:xfrm>
            <a:off x="432278" y="432233"/>
            <a:ext cx="9440085" cy="683520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4820" name="object 4"/>
          <p:cNvSpPr>
            <a:spLocks noChangeArrowheads="1"/>
          </p:cNvSpPr>
          <p:nvPr/>
        </p:nvSpPr>
        <p:spPr bwMode="auto">
          <a:xfrm>
            <a:off x="402525" y="402483"/>
            <a:ext cx="9443586" cy="6838706"/>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4821" name="object 5"/>
          <p:cNvSpPr>
            <a:spLocks noChangeArrowheads="1"/>
          </p:cNvSpPr>
          <p:nvPr/>
        </p:nvSpPr>
        <p:spPr bwMode="auto">
          <a:xfrm>
            <a:off x="504031" y="503978"/>
            <a:ext cx="9240573" cy="663571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4822" name="object 6"/>
          <p:cNvSpPr>
            <a:spLocks/>
          </p:cNvSpPr>
          <p:nvPr/>
        </p:nvSpPr>
        <p:spPr bwMode="auto">
          <a:xfrm>
            <a:off x="490030" y="489979"/>
            <a:ext cx="9268575" cy="6663714"/>
          </a:xfrm>
          <a:custGeom>
            <a:avLst/>
            <a:gdLst>
              <a:gd name="T0" fmla="*/ 0 w 8408035"/>
              <a:gd name="T1" fmla="*/ 6045220 h 6045835"/>
              <a:gd name="T2" fmla="*/ 8407420 w 8408035"/>
              <a:gd name="T3" fmla="*/ 6045220 h 6045835"/>
              <a:gd name="T4" fmla="*/ 8407420 w 8408035"/>
              <a:gd name="T5" fmla="*/ 0 h 6045835"/>
              <a:gd name="T6" fmla="*/ 0 w 8408035"/>
              <a:gd name="T7" fmla="*/ 0 h 6045835"/>
              <a:gd name="T8" fmla="*/ 0 w 8408035"/>
              <a:gd name="T9" fmla="*/ 6045220 h 6045835"/>
            </a:gdLst>
            <a:ahLst/>
            <a:cxnLst>
              <a:cxn ang="0">
                <a:pos x="T0" y="T1"/>
              </a:cxn>
              <a:cxn ang="0">
                <a:pos x="T2" y="T3"/>
              </a:cxn>
              <a:cxn ang="0">
                <a:pos x="T4" y="T5"/>
              </a:cxn>
              <a:cxn ang="0">
                <a:pos x="T6" y="T7"/>
              </a:cxn>
              <a:cxn ang="0">
                <a:pos x="T8" y="T9"/>
              </a:cxn>
            </a:cxnLst>
            <a:rect l="0" t="0" r="r" b="b"/>
            <a:pathLst>
              <a:path w="8408035" h="6045835">
                <a:moveTo>
                  <a:pt x="0" y="6045220"/>
                </a:moveTo>
                <a:lnTo>
                  <a:pt x="8407420" y="6045220"/>
                </a:lnTo>
                <a:lnTo>
                  <a:pt x="8407420" y="0"/>
                </a:lnTo>
                <a:lnTo>
                  <a:pt x="0" y="0"/>
                </a:lnTo>
                <a:lnTo>
                  <a:pt x="0" y="6045220"/>
                </a:lnTo>
                <a:close/>
              </a:path>
            </a:pathLst>
          </a:custGeom>
          <a:noFill/>
          <a:ln w="25399">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3954829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036637"/>
            <a:ext cx="9220200" cy="2585323"/>
          </a:xfrm>
          <a:prstGeom prst="rect">
            <a:avLst/>
          </a:prstGeom>
        </p:spPr>
        <p:txBody>
          <a:bodyPr wrap="square">
            <a:spAutoFit/>
          </a:bodyPr>
          <a:lstStyle/>
          <a:p>
            <a:endParaRPr lang="en-US" dirty="0"/>
          </a:p>
          <a:p>
            <a:r>
              <a:rPr lang="en-GB" dirty="0" err="1"/>
              <a:t>Linq</a:t>
            </a:r>
            <a:r>
              <a:rPr lang="en-GB" dirty="0"/>
              <a:t> To whatever : build you own </a:t>
            </a:r>
            <a:r>
              <a:rPr lang="en-GB" dirty="0" err="1"/>
              <a:t>IQueryable</a:t>
            </a:r>
            <a:r>
              <a:rPr lang="en-GB" dirty="0"/>
              <a:t>! </a:t>
            </a:r>
          </a:p>
          <a:p>
            <a:r>
              <a:rPr lang="en-GB" dirty="0" err="1"/>
              <a:t>Linq</a:t>
            </a:r>
            <a:r>
              <a:rPr lang="en-GB" dirty="0"/>
              <a:t> is not limited to the Microsoft’s tools. You can build a </a:t>
            </a:r>
            <a:r>
              <a:rPr lang="en-GB" dirty="0" err="1"/>
              <a:t>Linq</a:t>
            </a:r>
            <a:r>
              <a:rPr lang="en-GB" dirty="0"/>
              <a:t> API to nearly every </a:t>
            </a:r>
            <a:r>
              <a:rPr lang="en-GB" dirty="0" err="1"/>
              <a:t>datasource</a:t>
            </a:r>
            <a:r>
              <a:rPr lang="en-GB" dirty="0"/>
              <a:t>, since you create </a:t>
            </a:r>
            <a:r>
              <a:rPr lang="en-GB" dirty="0" err="1"/>
              <a:t>Iqueryable</a:t>
            </a:r>
            <a:r>
              <a:rPr lang="en-GB" dirty="0"/>
              <a:t> LINQ provider. </a:t>
            </a:r>
          </a:p>
          <a:p>
            <a:r>
              <a:rPr lang="en-GB" dirty="0"/>
              <a:t>Numerous projects take advantage of this opportunity. </a:t>
            </a:r>
          </a:p>
          <a:p>
            <a:r>
              <a:rPr lang="en-GB" dirty="0"/>
              <a:t>The most well known are </a:t>
            </a:r>
          </a:p>
          <a:p>
            <a:r>
              <a:rPr lang="en-GB" dirty="0"/>
              <a:t>- LINQ to Google (</a:t>
            </a:r>
            <a:r>
              <a:rPr lang="en-GB" dirty="0" err="1"/>
              <a:t>GLinq</a:t>
            </a:r>
            <a:r>
              <a:rPr lang="en-GB" dirty="0"/>
              <a:t>) : you can query Google’s </a:t>
            </a:r>
            <a:r>
              <a:rPr lang="en-GB" dirty="0" err="1"/>
              <a:t>datasources</a:t>
            </a:r>
            <a:r>
              <a:rPr lang="en-GB" dirty="0"/>
              <a:t> easily </a:t>
            </a:r>
          </a:p>
          <a:p>
            <a:r>
              <a:rPr lang="en-GB" dirty="0"/>
              <a:t>- </a:t>
            </a:r>
            <a:r>
              <a:rPr lang="en-GB" dirty="0" err="1"/>
              <a:t>Linq</a:t>
            </a:r>
            <a:r>
              <a:rPr lang="en-GB" dirty="0"/>
              <a:t> to </a:t>
            </a:r>
            <a:r>
              <a:rPr lang="en-GB" dirty="0" err="1"/>
              <a:t>Lucene</a:t>
            </a:r>
            <a:r>
              <a:rPr lang="en-GB" dirty="0"/>
              <a:t> : </a:t>
            </a:r>
            <a:r>
              <a:rPr lang="en-GB" dirty="0" err="1"/>
              <a:t>Lucene</a:t>
            </a:r>
            <a:r>
              <a:rPr lang="en-GB" dirty="0"/>
              <a:t> is a strong, fast, lightweight and open source text search engine. </a:t>
            </a:r>
            <a:r>
              <a:rPr lang="en-GB" dirty="0" err="1"/>
              <a:t>Linq</a:t>
            </a:r>
            <a:r>
              <a:rPr lang="en-GB" dirty="0"/>
              <a:t> to </a:t>
            </a:r>
            <a:r>
              <a:rPr lang="en-GB" dirty="0" err="1"/>
              <a:t>Lucene</a:t>
            </a:r>
            <a:r>
              <a:rPr lang="en-GB" dirty="0"/>
              <a:t> allow you to simplify access to data indexed by </a:t>
            </a:r>
            <a:r>
              <a:rPr lang="en-GB" dirty="0" err="1"/>
              <a:t>Lucene</a:t>
            </a:r>
            <a:r>
              <a:rPr lang="en-GB" dirty="0"/>
              <a:t> </a:t>
            </a:r>
            <a:endParaRPr lang="en-US" dirty="0"/>
          </a:p>
        </p:txBody>
      </p:sp>
    </p:spTree>
    <p:extLst>
      <p:ext uri="{BB962C8B-B14F-4D97-AF65-F5344CB8AC3E}">
        <p14:creationId xmlns:p14="http://schemas.microsoft.com/office/powerpoint/2010/main" val="447931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4749</Words>
  <Application>Microsoft Office PowerPoint</Application>
  <PresentationFormat>Custom</PresentationFormat>
  <Paragraphs>782</Paragraphs>
  <Slides>90</Slides>
  <Notes>2</Notes>
  <HiddenSlides>0</HiddenSlides>
  <MMClips>0</MMClips>
  <ScaleCrop>false</ScaleCrop>
  <HeadingPairs>
    <vt:vector size="4" baseType="variant">
      <vt:variant>
        <vt:lpstr>Theme</vt:lpstr>
      </vt:variant>
      <vt:variant>
        <vt:i4>2</vt:i4>
      </vt:variant>
      <vt:variant>
        <vt:lpstr>Slide Titles</vt:lpstr>
      </vt:variant>
      <vt:variant>
        <vt:i4>90</vt:i4>
      </vt:variant>
    </vt:vector>
  </HeadingPairs>
  <TitlesOfParts>
    <vt:vector size="9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dc:creator>
  <cp:lastModifiedBy>Windows User</cp:lastModifiedBy>
  <cp:revision>23</cp:revision>
  <dcterms:modified xsi:type="dcterms:W3CDTF">2017-10-27T17:06:56Z</dcterms:modified>
</cp:coreProperties>
</file>