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1" d="100"/>
          <a:sy n="51" d="100"/>
        </p:scale>
        <p:origin x="-255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B19F904-21A6-4417-8FD2-8D28E4F8A072}" type="datetimeFigureOut">
              <a:rPr lang="en-IN" smtClean="0"/>
              <a:t>29-05-2017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CFFD4B5-7677-49C8-9AD4-7EC880F0711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4981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FINGERPRINT </a:t>
            </a:r>
            <a:r>
              <a:rPr lang="en-IN" b="1" dirty="0"/>
              <a:t>ATTENDANCE SYSTEM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867328" cy="55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</a:t>
            </a:r>
            <a:r>
              <a:rPr lang="en-IN" u="sng" dirty="0"/>
              <a:t>STUDENT </a:t>
            </a:r>
            <a:r>
              <a:rPr lang="en-IN" u="sng" dirty="0" smtClean="0"/>
              <a:t>NAME</a:t>
            </a:r>
            <a:r>
              <a:rPr lang="en-IN" dirty="0" smtClean="0"/>
              <a:t>:-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PANCHAL </a:t>
            </a:r>
            <a:r>
              <a:rPr lang="en-IN" dirty="0"/>
              <a:t>MEET BHARATBHAI -</a:t>
            </a:r>
            <a:r>
              <a:rPr lang="en-IN" dirty="0" smtClean="0"/>
              <a:t>146400307554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NAREKAR </a:t>
            </a:r>
            <a:r>
              <a:rPr lang="en-IN" dirty="0"/>
              <a:t>RUSHABH BIPINBHAI -</a:t>
            </a:r>
            <a:r>
              <a:rPr lang="en-IN" dirty="0" smtClean="0"/>
              <a:t>146400307549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PATEL </a:t>
            </a:r>
            <a:r>
              <a:rPr lang="en-IN" dirty="0"/>
              <a:t>MRUNAL RAMESHBHAI -</a:t>
            </a:r>
            <a:r>
              <a:rPr lang="en-IN" dirty="0" smtClean="0"/>
              <a:t>146400307548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				Guided </a:t>
            </a:r>
            <a:r>
              <a:rPr lang="en-IN" dirty="0"/>
              <a:t>By 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smtClean="0"/>
              <a:t>				J.B </a:t>
            </a:r>
            <a:r>
              <a:rPr lang="en-IN" dirty="0" err="1"/>
              <a:t>Baria</a:t>
            </a:r>
            <a:r>
              <a:rPr lang="en-IN" dirty="0"/>
              <a:t> Sir	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 descr="C:\Users\Dell\Desktop\ProjectSemVI\arduino-fingerprint-modu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056784" cy="1987604"/>
          </a:xfrm>
          <a:prstGeom prst="rect">
            <a:avLst/>
          </a:prstGeom>
          <a:noFill/>
          <a:ln>
            <a:solidFill>
              <a:schemeClr val="tx1">
                <a:alpha val="9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850832" cy="1143000"/>
          </a:xfrm>
        </p:spPr>
        <p:txBody>
          <a:bodyPr/>
          <a:lstStyle/>
          <a:p>
            <a:r>
              <a:rPr lang="en-IN" b="1" dirty="0"/>
              <a:t>DATA FLOW DIAGRAM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Level 0 data flow diagram</a:t>
            </a:r>
            <a:endParaRPr lang="en-IN" dirty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608512" cy="159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6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8640"/>
            <a:ext cx="7924800" cy="5454352"/>
          </a:xfrm>
        </p:spPr>
        <p:txBody>
          <a:bodyPr/>
          <a:lstStyle/>
          <a:p>
            <a:pPr marL="0" indent="0" algn="ct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Level 0 data flow diagram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1412776"/>
            <a:ext cx="482453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1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700" b="1" dirty="0"/>
              <a:t>Level 0 data flow diagram</a:t>
            </a:r>
            <a:br>
              <a:rPr lang="en-IN" sz="1700" b="1" dirty="0"/>
            </a:br>
            <a:endParaRPr lang="en-IN" sz="17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536503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0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PIN </a:t>
            </a:r>
            <a:r>
              <a:rPr lang="en-IN" sz="2800" b="1" dirty="0"/>
              <a:t>DIAGRAM OF FINGERPRINT SENSOR(R305)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Content Placeholder 3" descr="D:\PROJECTSEM_VI\fingerprint based security system using r303.png"/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192688" cy="4518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18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PIN DIAGRAM OF ARDUINO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D:\PROJECTSEM_VI\ArduinoUno_R3_Pinouts_600.png"/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196752"/>
            <a:ext cx="6336704" cy="4474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0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 Hardware &amp; Software Requirements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b="1" dirty="0"/>
              <a:t>Software Requirement</a:t>
            </a:r>
            <a:endParaRPr lang="en-IN" dirty="0"/>
          </a:p>
          <a:p>
            <a:r>
              <a:rPr lang="en-IN" b="1" u="sng" dirty="0"/>
              <a:t>User Side</a:t>
            </a:r>
            <a:endParaRPr lang="en-IN" dirty="0"/>
          </a:p>
          <a:p>
            <a:pPr lvl="0"/>
            <a:r>
              <a:rPr lang="en-IN" dirty="0"/>
              <a:t>Front End		: PYTHON</a:t>
            </a:r>
          </a:p>
          <a:p>
            <a:pPr lvl="0"/>
            <a:r>
              <a:rPr lang="en-IN" dirty="0"/>
              <a:t>Back End		:MS-ACCESS,ARDUINO</a:t>
            </a:r>
          </a:p>
          <a:p>
            <a:pPr lvl="0"/>
            <a:r>
              <a:rPr lang="en-IN" dirty="0"/>
              <a:t>Operating System	: Windows XP or above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dirty="0"/>
              <a:t>Hardware </a:t>
            </a:r>
            <a:r>
              <a:rPr lang="en-IN" b="1" dirty="0" smtClean="0"/>
              <a:t>Requirement</a:t>
            </a:r>
            <a:endParaRPr lang="en-IN" dirty="0"/>
          </a:p>
          <a:p>
            <a:r>
              <a:rPr lang="en-IN" b="1" u="sng" dirty="0"/>
              <a:t>User Side</a:t>
            </a:r>
            <a:endParaRPr lang="en-IN" dirty="0"/>
          </a:p>
          <a:p>
            <a:pPr lvl="0"/>
            <a:r>
              <a:rPr lang="en-IN" dirty="0"/>
              <a:t>Pentium4  Processor</a:t>
            </a:r>
          </a:p>
          <a:p>
            <a:pPr lvl="0"/>
            <a:r>
              <a:rPr lang="en-IN" dirty="0"/>
              <a:t>80 GB hard disk</a:t>
            </a:r>
          </a:p>
          <a:p>
            <a:pPr lvl="0"/>
            <a:r>
              <a:rPr lang="en-IN" dirty="0"/>
              <a:t>512 MB RAM</a:t>
            </a:r>
          </a:p>
          <a:p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Roles and responsibilities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8054415"/>
              </p:ext>
            </p:extLst>
          </p:nvPr>
        </p:nvGraphicFramePr>
        <p:xfrm>
          <a:off x="1119187" y="1772816"/>
          <a:ext cx="6905625" cy="3312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2813"/>
                <a:gridCol w="3452812"/>
              </a:tblGrid>
              <a:tr h="922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Activities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Responsibilities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Information Gathering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Patel Mrunal &amp; Narekar Rushabh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Requirement Analysis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Panchal Meet &amp; Narekar Rushabh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Project Planning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Patel Mrunal &amp; Narekar Rushabh &amp;Panchal Meet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Documentation 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Patel Mrunal &amp; Narekar Rushabh &amp;Panchal Meet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Designing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Patel Mrunal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Coding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Patel Mrunal &amp; Narekar Rushabh &amp;Panchal Meet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Implementation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>
                          <a:effectLst/>
                        </a:rPr>
                        <a:t>Narekar Rushabh &amp;Panchal Meet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98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 dirty="0">
                          <a:effectLst/>
                        </a:rPr>
                        <a:t>Testing</a:t>
                      </a:r>
                      <a:endParaRPr lang="en-IN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IN" sz="1200" dirty="0" err="1">
                          <a:effectLst/>
                        </a:rPr>
                        <a:t>Narekar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Rushabh</a:t>
                      </a:r>
                      <a:r>
                        <a:rPr lang="en-IN" sz="1200" dirty="0">
                          <a:effectLst/>
                        </a:rPr>
                        <a:t> &amp;</a:t>
                      </a:r>
                      <a:r>
                        <a:rPr lang="en-IN" sz="1200" dirty="0" err="1">
                          <a:effectLst/>
                        </a:rPr>
                        <a:t>Panchal</a:t>
                      </a:r>
                      <a:r>
                        <a:rPr lang="en-IN" sz="1200" dirty="0">
                          <a:effectLst/>
                        </a:rPr>
                        <a:t> Meet</a:t>
                      </a:r>
                      <a:endParaRPr lang="en-IN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9188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6632"/>
            <a:ext cx="7924800" cy="5598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/>
              <a:t>ABOUT </a:t>
            </a:r>
            <a:r>
              <a:rPr lang="en-IN" b="1" dirty="0" smtClean="0"/>
              <a:t>SOFTWARE</a:t>
            </a: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SOFTWARE </a:t>
            </a:r>
            <a:r>
              <a:rPr lang="en-IN" b="1" dirty="0"/>
              <a:t>TOOLS USED: </a:t>
            </a:r>
            <a:endParaRPr lang="en-IN" dirty="0"/>
          </a:p>
          <a:p>
            <a:pPr lvl="0"/>
            <a:r>
              <a:rPr lang="en-IN" dirty="0"/>
              <a:t>Microsoft visual basic </a:t>
            </a:r>
            <a:r>
              <a:rPr lang="en-IN" dirty="0" err="1"/>
              <a:t>.net</a:t>
            </a:r>
            <a:r>
              <a:rPr lang="en-IN" dirty="0"/>
              <a:t>(2013) for GUI</a:t>
            </a:r>
          </a:p>
          <a:p>
            <a:pPr lvl="0"/>
            <a:r>
              <a:rPr lang="en-IN" dirty="0"/>
              <a:t>MS Access for database </a:t>
            </a:r>
            <a:endParaRPr lang="en-IN" dirty="0" smtClean="0"/>
          </a:p>
          <a:p>
            <a:pPr lvl="0"/>
            <a:endParaRPr lang="en-IN" dirty="0" smtClean="0"/>
          </a:p>
          <a:p>
            <a:r>
              <a:rPr lang="en-IN" b="1" dirty="0"/>
              <a:t>WHY MS-ACCESS: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i="1" dirty="0"/>
              <a:t>It's easy to use:</a:t>
            </a:r>
            <a:r>
              <a:rPr lang="en-IN" dirty="0"/>
              <a:t> MS-ACCESS is very easy to use. With only a few simple </a:t>
            </a:r>
            <a:r>
              <a:rPr lang="en-IN" dirty="0" err="1"/>
              <a:t>sql</a:t>
            </a:r>
            <a:r>
              <a:rPr lang="en-IN" dirty="0"/>
              <a:t> statements, you can build and interact with MS-ACCESS .</a:t>
            </a:r>
          </a:p>
          <a:p>
            <a:pPr lvl="0"/>
            <a:r>
              <a:rPr lang="en-IN" b="1" i="1" dirty="0"/>
              <a:t>It's secure</a:t>
            </a:r>
            <a:r>
              <a:rPr lang="en-IN" b="1" dirty="0"/>
              <a:t>: </a:t>
            </a:r>
            <a:r>
              <a:rPr lang="en-IN" dirty="0"/>
              <a:t>MS-ACCESS includes solid data security layers that protect sensitive data from intruders. Passwords are encrypted.</a:t>
            </a:r>
          </a:p>
          <a:p>
            <a:pPr lvl="0"/>
            <a:r>
              <a:rPr lang="en-IN" b="1" i="1" dirty="0"/>
              <a:t>It's scalable</a:t>
            </a:r>
            <a:r>
              <a:rPr lang="en-IN" b="1" dirty="0"/>
              <a:t>: </a:t>
            </a:r>
            <a:r>
              <a:rPr lang="en-IN" dirty="0"/>
              <a:t>MS-ACCESS</a:t>
            </a:r>
            <a:r>
              <a:rPr lang="en-IN" b="1" dirty="0"/>
              <a:t> </a:t>
            </a:r>
            <a:r>
              <a:rPr lang="en-IN" dirty="0"/>
              <a:t>can handle almost any amount of data, up to as much as 50 million rows or more. The default file size limit is about 4 GB. </a:t>
            </a:r>
          </a:p>
          <a:p>
            <a:pPr lvl="0"/>
            <a:r>
              <a:rPr lang="en-IN" b="1" i="1" dirty="0"/>
              <a:t>It runs on many operating systems</a:t>
            </a:r>
            <a:r>
              <a:rPr lang="en-IN" b="1" dirty="0"/>
              <a:t>: </a:t>
            </a:r>
            <a:r>
              <a:rPr lang="en-IN" dirty="0"/>
              <a:t>MS-ACCESS runs on many operating systems, including windows, </a:t>
            </a:r>
            <a:r>
              <a:rPr lang="en-IN" dirty="0" err="1"/>
              <a:t>linux</a:t>
            </a:r>
            <a:r>
              <a:rPr lang="en-IN" dirty="0"/>
              <a:t>, many varieties of </a:t>
            </a:r>
            <a:r>
              <a:rPr lang="en-IN" dirty="0" err="1"/>
              <a:t>unix</a:t>
            </a:r>
            <a:r>
              <a:rPr lang="en-IN" dirty="0"/>
              <a:t>, and others.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lvl="0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5382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/>
              <a:t>WHY .NET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i="1" dirty="0"/>
              <a:t>OOP language :</a:t>
            </a:r>
            <a:r>
              <a:rPr lang="en-IN" dirty="0"/>
              <a:t>it is object oriented programming language. It support 18+ languages such as c/c#/j#/java/</a:t>
            </a:r>
            <a:r>
              <a:rPr lang="en-IN" dirty="0" err="1"/>
              <a:t>vb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b="1" i="1" dirty="0"/>
              <a:t>It’s easy to use :</a:t>
            </a:r>
            <a:r>
              <a:rPr lang="en-IN" dirty="0"/>
              <a:t>it makes form easier with use of different controls simply drag and drop.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i="1" dirty="0"/>
              <a:t>CLR(common language runtime)</a:t>
            </a:r>
            <a:r>
              <a:rPr lang="en-IN" b="1" dirty="0"/>
              <a:t>:</a:t>
            </a:r>
            <a:r>
              <a:rPr lang="en-IN" dirty="0"/>
              <a:t>features </a:t>
            </a:r>
          </a:p>
          <a:p>
            <a:pPr lvl="0"/>
            <a:r>
              <a:rPr lang="en-IN" dirty="0"/>
              <a:t>Deployment makes easier</a:t>
            </a:r>
          </a:p>
          <a:p>
            <a:pPr lvl="0"/>
            <a:r>
              <a:rPr lang="en-IN" dirty="0"/>
              <a:t>Common language supported</a:t>
            </a:r>
          </a:p>
          <a:p>
            <a:pPr lvl="0"/>
            <a:r>
              <a:rPr lang="en-IN" dirty="0"/>
              <a:t>Security mechanism secured</a:t>
            </a:r>
          </a:p>
          <a:p>
            <a:pPr lvl="0"/>
            <a:r>
              <a:rPr lang="en-IN" dirty="0"/>
              <a:t>Software </a:t>
            </a:r>
            <a:r>
              <a:rPr lang="en-IN" dirty="0" err="1" smtClean="0"/>
              <a:t>isolatio</a:t>
            </a:r>
            <a:r>
              <a:rPr lang="en-IN" dirty="0"/>
              <a:t> </a:t>
            </a:r>
          </a:p>
          <a:p>
            <a:pPr lvl="0"/>
            <a:r>
              <a:rPr lang="en-IN" b="1" i="1" dirty="0"/>
              <a:t>It runs on many operating </a:t>
            </a:r>
            <a:r>
              <a:rPr lang="en-IN" b="1" i="1" dirty="0" err="1"/>
              <a:t>systems</a:t>
            </a:r>
            <a:r>
              <a:rPr lang="en-IN" b="1" dirty="0" err="1"/>
              <a:t>:.net</a:t>
            </a:r>
            <a:r>
              <a:rPr lang="en-IN" dirty="0"/>
              <a:t> runs on many operating systems, including windows, </a:t>
            </a:r>
            <a:r>
              <a:rPr lang="en-IN" dirty="0" err="1"/>
              <a:t>linux</a:t>
            </a:r>
            <a:r>
              <a:rPr lang="en-IN" dirty="0"/>
              <a:t>, many varieties of </a:t>
            </a:r>
            <a:r>
              <a:rPr lang="en-IN" dirty="0" err="1"/>
              <a:t>unix</a:t>
            </a:r>
            <a:r>
              <a:rPr lang="en-IN" dirty="0"/>
              <a:t>, and others.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PROJECT </a:t>
            </a:r>
            <a:r>
              <a:rPr lang="en-IN" b="1" dirty="0"/>
              <a:t>PROFILE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1194249" y="1554480"/>
          <a:ext cx="6755502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440"/>
                <a:gridCol w="3378062"/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Project Title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Fingerprint attendance system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Project Aim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To provide automatic attendance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Project Objective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To motive of this fingerprint attendance system provides a satisfaction attendance report of students for faculties 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Project Duration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Approximately 8 months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Internal Guide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J. B. Baria sir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Mentored By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V. A. Vyas sir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Front End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Python , VB.net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Back End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ARDUINO , MS Access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Technology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I.O.T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Developed By :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Narekar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r>
                        <a:rPr lang="en-IN" sz="1600" dirty="0" err="1">
                          <a:effectLst/>
                        </a:rPr>
                        <a:t>Rushabh</a:t>
                      </a:r>
                      <a:r>
                        <a:rPr lang="en-IN" sz="1600" dirty="0">
                          <a:effectLst/>
                        </a:rPr>
                        <a:t> B.(146400307549)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Panchal</a:t>
                      </a:r>
                      <a:r>
                        <a:rPr lang="en-IN" sz="1600" dirty="0">
                          <a:effectLst/>
                        </a:rPr>
                        <a:t> Meet B.(146400307554)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Patel </a:t>
                      </a:r>
                      <a:r>
                        <a:rPr lang="en-IN" sz="1600" dirty="0" err="1">
                          <a:effectLst/>
                        </a:rPr>
                        <a:t>Mrunal</a:t>
                      </a:r>
                      <a:r>
                        <a:rPr lang="en-IN" sz="1600" dirty="0">
                          <a:effectLst/>
                        </a:rPr>
                        <a:t> R.(146400307548)</a:t>
                      </a:r>
                      <a:endParaRPr lang="en-IN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7089" marR="67089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3800" y="1536542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en-IN" b="1" dirty="0"/>
              <a:t>ABOUT HARDWARE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08720"/>
            <a:ext cx="7924800" cy="489654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CIRCUIT </a:t>
            </a:r>
            <a:r>
              <a:rPr lang="en-IN" b="1" dirty="0" smtClean="0"/>
              <a:t>DESCRIPTION:-</a:t>
            </a:r>
          </a:p>
          <a:p>
            <a:pPr marL="0" indent="0" algn="ctr">
              <a:buNone/>
            </a:pPr>
            <a:r>
              <a:rPr lang="en-IN" u="sng" dirty="0" smtClean="0"/>
              <a:t>ARDUINO /</a:t>
            </a:r>
            <a:r>
              <a:rPr lang="en-IN" u="sng" dirty="0" err="1" smtClean="0"/>
              <a:t>Genuino</a:t>
            </a:r>
            <a:r>
              <a:rPr lang="en-IN" u="sng" dirty="0" smtClean="0"/>
              <a:t> Rev 3 (Clone)</a:t>
            </a:r>
            <a:endParaRPr lang="en-IN" dirty="0" smtClean="0"/>
          </a:p>
          <a:p>
            <a:pPr marL="0" indent="0" algn="ctr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lvl="0"/>
            <a:r>
              <a:rPr lang="en-IN" b="1" dirty="0" smtClean="0"/>
              <a:t>	</a:t>
            </a:r>
            <a:r>
              <a:rPr lang="en-IN" dirty="0"/>
              <a:t>ARDUINO/</a:t>
            </a:r>
            <a:r>
              <a:rPr lang="en-IN" dirty="0" err="1"/>
              <a:t>genuino</a:t>
            </a:r>
            <a:r>
              <a:rPr lang="en-IN" dirty="0"/>
              <a:t> </a:t>
            </a:r>
            <a:r>
              <a:rPr lang="en-IN" dirty="0" err="1"/>
              <a:t>uno</a:t>
            </a:r>
            <a:r>
              <a:rPr lang="en-IN" dirty="0"/>
              <a:t> is a microcontroller board based on the atmega328p . It has 14 digital input/output pins (of which 6 can be used as </a:t>
            </a:r>
            <a:r>
              <a:rPr lang="en-IN" dirty="0" err="1"/>
              <a:t>pwm</a:t>
            </a:r>
            <a:r>
              <a:rPr lang="en-IN" dirty="0"/>
              <a:t>-pulse width modulation outputs), 6 </a:t>
            </a:r>
            <a:r>
              <a:rPr lang="en-IN" dirty="0" err="1"/>
              <a:t>analog</a:t>
            </a:r>
            <a:r>
              <a:rPr lang="en-IN" dirty="0"/>
              <a:t> inputs, a 16 MHZ quartz crystal, a USB connection, a power jack, an ICSP header and a reset button. It contains everything needed to support the microcontroller; simply connect it to a computer with a USB cable or power it with a ac-to-dc adapter or battery to get started. </a:t>
            </a:r>
          </a:p>
          <a:p>
            <a:r>
              <a:rPr lang="en-IN" dirty="0"/>
              <a:t> 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09" y="1700808"/>
            <a:ext cx="2773045" cy="1674495"/>
          </a:xfrm>
          <a:prstGeom prst="rect">
            <a:avLst/>
          </a:prstGeom>
          <a:ln>
            <a:solidFill>
              <a:schemeClr val="tx1">
                <a:alpha val="9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2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TECHNICAL </a:t>
            </a:r>
            <a:r>
              <a:rPr lang="en-IN" sz="2800" b="1" dirty="0" smtClean="0"/>
              <a:t>SPECIFICATION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7948010"/>
              </p:ext>
            </p:extLst>
          </p:nvPr>
        </p:nvGraphicFramePr>
        <p:xfrm>
          <a:off x="1637665" y="1556790"/>
          <a:ext cx="5868670" cy="3714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335"/>
                <a:gridCol w="2934335"/>
              </a:tblGrid>
              <a:tr h="238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Microcontroller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Atmega328p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Operating voltage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5v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voltage(recommended)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7-12v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Input voltage (limit)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6-20v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Digital i/o pins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 (of which 6 provide pwm output)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PWM digital i/o pins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Analog input pins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Dc current per i/o pin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20ma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Dc current for 3.3v pin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50ma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Flash memory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32 kb (atmega328p)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3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SRAM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 kb (atmega328p)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EPROM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 kb (atmega328p)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Length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68.6 mm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Width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53.4 mm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238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Weight	</a:t>
                      </a:r>
                      <a:endParaRPr lang="en-IN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25 g</a:t>
                      </a:r>
                      <a:endParaRPr lang="en-IN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8300" y="1746092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SENSOR DESCRIPTION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FINGERPRINT MODULE </a:t>
            </a:r>
            <a:r>
              <a:rPr lang="en-IN" sz="2800" b="1" dirty="0" smtClean="0"/>
              <a:t>R305_V1.6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2111533" y="1554480"/>
          <a:ext cx="4920934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0467"/>
                <a:gridCol w="2460467"/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Fingerprint sensor type:</a:t>
                      </a:r>
                      <a:endParaRPr lang="en-IN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Optical</a:t>
                      </a:r>
                      <a:endParaRPr lang="en-IN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Sensor life: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100 million times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Static indicators: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15kvbacklight: bright green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Interface: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USB1.1/uart(TTL logical level)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Rs232 communication baud rate: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4800bps~115200bps changeable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049780" algn="l"/>
                        </a:tabLst>
                      </a:pPr>
                      <a:r>
                        <a:rPr lang="en-IN" sz="1200">
                          <a:effectLst/>
                        </a:rPr>
                        <a:t>Dimension: 	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55*32*21.5mm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Image capture surface 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15—18(mm)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Verification speed: </a:t>
                      </a:r>
                      <a:endParaRPr lang="en-IN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0.3 sec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Scanning speed: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0.5 sec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Character file size: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256 bytes</a:t>
                      </a:r>
                      <a:endParaRPr lang="en-IN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Template size: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512 bytes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Storage capacity: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250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Security level: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 (1,2,3,4,5(highest))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False acceptance rate (far) 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0.0001%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False rejection rate (frr):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0.1%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Resolution: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500 dpi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Voltage 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3.6-6.0 vdc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Working current: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Typical 90 ma, peak 150ma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Matching method: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1: n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Operating environment temperature: </a:t>
                      </a:r>
                      <a:endParaRPr lang="en-IN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-20 to 45° </a:t>
                      </a:r>
                      <a:r>
                        <a:rPr lang="en-IN" sz="1200" dirty="0" err="1">
                          <a:effectLst/>
                        </a:rPr>
                        <a:t>centigrade’s</a:t>
                      </a:r>
                      <a:endParaRPr lang="en-IN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7505" marR="57505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11375" y="1536542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49463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4946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r>
              <a:rPr lang="en-IN" b="1" dirty="0"/>
              <a:t>ACTIVITY </a:t>
            </a:r>
            <a:r>
              <a:rPr lang="en-IN" b="1" dirty="0" smtClean="0"/>
              <a:t>DIAGRAM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3285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1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864096"/>
          </a:xfrm>
        </p:spPr>
        <p:txBody>
          <a:bodyPr/>
          <a:lstStyle/>
          <a:p>
            <a:r>
              <a:rPr lang="en-IN" sz="2800" b="1" dirty="0"/>
              <a:t>USECASE DIAGRAM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9"/>
            <a:ext cx="4176464" cy="393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8097"/>
            <a:ext cx="7924800" cy="1143000"/>
          </a:xfrm>
        </p:spPr>
        <p:txBody>
          <a:bodyPr/>
          <a:lstStyle/>
          <a:p>
            <a:r>
              <a:rPr lang="en-IN" b="1" dirty="0"/>
              <a:t>SEQUENCE </a:t>
            </a:r>
            <a:r>
              <a:rPr lang="en-IN" sz="2800" b="1" dirty="0"/>
              <a:t>DIAGRAM</a:t>
            </a:r>
            <a:endParaRPr lang="en-IN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5365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8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en-IN" b="1" dirty="0"/>
              <a:t> ER Diagram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7"/>
            <a:ext cx="4464496" cy="413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58</TotalTime>
  <Words>594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       FINGERPRINT ATTENDANCE SYSTEM   </vt:lpstr>
      <vt:lpstr>    PROJECT PROFILE </vt:lpstr>
      <vt:lpstr>ABOUT HARDWARE </vt:lpstr>
      <vt:lpstr>TECHNICAL SPECIFICATION </vt:lpstr>
      <vt:lpstr>SENSOR DESCRIPTION FINGERPRINT MODULE R305_V1.6</vt:lpstr>
      <vt:lpstr>ACTIVITY DIAGRAM</vt:lpstr>
      <vt:lpstr>USECASE DIAGRAM</vt:lpstr>
      <vt:lpstr>SEQUENCE DIAGRAM</vt:lpstr>
      <vt:lpstr> ER Diagram</vt:lpstr>
      <vt:lpstr>DATA FLOW DIAGRAM</vt:lpstr>
      <vt:lpstr>PowerPoint Presentation</vt:lpstr>
      <vt:lpstr>Level 0 data flow diagram </vt:lpstr>
      <vt:lpstr>PIN DIAGRAM OF FINGERPRINT SENSOR(R305) </vt:lpstr>
      <vt:lpstr>PIN DIAGRAM OF ARDUINO </vt:lpstr>
      <vt:lpstr> Hardware &amp; Software Requirements </vt:lpstr>
      <vt:lpstr>Roles and responsibilities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ATTENDANCE SYSTEM</dc:title>
  <dc:creator>Dell</dc:creator>
  <cp:lastModifiedBy>Dell</cp:lastModifiedBy>
  <cp:revision>12</cp:revision>
  <dcterms:created xsi:type="dcterms:W3CDTF">2017-05-29T17:13:09Z</dcterms:created>
  <dcterms:modified xsi:type="dcterms:W3CDTF">2017-05-29T18:11:24Z</dcterms:modified>
</cp:coreProperties>
</file>