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sldIdLst>
    <p:sldId id="267" r:id="rId2"/>
    <p:sldId id="256" r:id="rId3"/>
    <p:sldId id="261" r:id="rId4"/>
    <p:sldId id="259" r:id="rId5"/>
    <p:sldId id="269" r:id="rId6"/>
    <p:sldId id="271" r:id="rId7"/>
    <p:sldId id="265" r:id="rId8"/>
    <p:sldId id="26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4660"/>
  </p:normalViewPr>
  <p:slideViewPr>
    <p:cSldViewPr snapToGrid="0" snapToObjects="1">
      <p:cViewPr varScale="1">
        <p:scale>
          <a:sx n="90" d="100"/>
          <a:sy n="90" d="100"/>
        </p:scale>
        <p:origin x="1182" y="4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86214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423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2134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0492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3484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9529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4549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104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574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13162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341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4188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5118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712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211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571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1157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9/18/2025</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93269155"/>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AA79-6663-4626-D803-85C7B765DD9B}"/>
              </a:ext>
            </a:extLst>
          </p:cNvPr>
          <p:cNvSpPr>
            <a:spLocks noGrp="1"/>
          </p:cNvSpPr>
          <p:nvPr>
            <p:ph type="title"/>
          </p:nvPr>
        </p:nvSpPr>
        <p:spPr/>
        <p:txBody>
          <a:bodyPr/>
          <a:lstStyle/>
          <a:p>
            <a:r>
              <a:rPr lang="en-US" b="1" dirty="0"/>
              <a:t>Work Junction</a:t>
            </a:r>
            <a:endParaRPr lang="en-IN" b="1" dirty="0"/>
          </a:p>
        </p:txBody>
      </p:sp>
      <p:sp>
        <p:nvSpPr>
          <p:cNvPr id="3" name="Content Placeholder 2">
            <a:extLst>
              <a:ext uri="{FF2B5EF4-FFF2-40B4-BE49-F238E27FC236}">
                <a16:creationId xmlns:a16="http://schemas.microsoft.com/office/drawing/2014/main" id="{B5F566F2-6A00-35D1-1DA0-C10F82C2AC3E}"/>
              </a:ext>
            </a:extLst>
          </p:cNvPr>
          <p:cNvSpPr>
            <a:spLocks noGrp="1"/>
          </p:cNvSpPr>
          <p:nvPr>
            <p:ph idx="1"/>
          </p:nvPr>
        </p:nvSpPr>
        <p:spPr>
          <a:ln>
            <a:noFill/>
          </a:ln>
        </p:spPr>
        <p:txBody>
          <a:bodyPr>
            <a:normAutofit/>
          </a:bodyPr>
          <a:lstStyle/>
          <a:p>
            <a:r>
              <a:rPr lang="en-US" b="1" dirty="0" err="1"/>
              <a:t>Workjunction</a:t>
            </a:r>
            <a:r>
              <a:rPr lang="en-US" dirty="0"/>
              <a:t> is a service marketplace that connects customers with verified local service providers such as electricians, carpenters, plumbers, and more. Customers can easily search, book, and communicate with workers based on location, ratings, and pricing. Workers can create detailed profiles, upload portfolios, manage bookings, and set availability. They undergo a secure verification process using Aadhaar, live selfie, and police verification for trust and transparency. </a:t>
            </a:r>
          </a:p>
          <a:p>
            <a:pPr marL="36900" indent="0" algn="r">
              <a:buNone/>
            </a:pPr>
            <a:endParaRPr lang="en-IN" dirty="0"/>
          </a:p>
          <a:p>
            <a:pPr marL="36900" indent="0" algn="ctr">
              <a:buNone/>
            </a:pPr>
            <a:r>
              <a:rPr lang="en-IN" dirty="0"/>
              <a:t>                                                                                     </a:t>
            </a:r>
            <a:endParaRPr lang="en-IN" b="1" dirty="0">
              <a:solidFill>
                <a:schemeClr val="tx1"/>
              </a:solidFill>
            </a:endParaRPr>
          </a:p>
          <a:p>
            <a:pPr marL="36900" indent="0" algn="ctr">
              <a:buNone/>
            </a:pPr>
            <a:endParaRPr lang="en-IN" b="1" dirty="0">
              <a:solidFill>
                <a:schemeClr val="tx1"/>
              </a:solidFill>
            </a:endParaRPr>
          </a:p>
          <a:p>
            <a:pPr marL="36900" indent="0" algn="ctr">
              <a:buNone/>
            </a:pPr>
            <a:endParaRPr lang="en-IN" dirty="0"/>
          </a:p>
          <a:p>
            <a:pPr marL="36900" indent="0">
              <a:buNone/>
            </a:pPr>
            <a:endParaRPr lang="en-IN" dirty="0"/>
          </a:p>
          <a:p>
            <a:pPr marL="36900" indent="0">
              <a:buNone/>
            </a:pPr>
            <a:endParaRPr lang="en-IN" dirty="0"/>
          </a:p>
          <a:p>
            <a:pPr marL="36900" indent="0">
              <a:buNone/>
            </a:pPr>
            <a:endParaRPr lang="en-US" dirty="0"/>
          </a:p>
        </p:txBody>
      </p:sp>
      <p:sp>
        <p:nvSpPr>
          <p:cNvPr id="4" name="Rectangle 3">
            <a:extLst>
              <a:ext uri="{FF2B5EF4-FFF2-40B4-BE49-F238E27FC236}">
                <a16:creationId xmlns:a16="http://schemas.microsoft.com/office/drawing/2014/main" id="{F9929620-D50A-09F5-F603-C10E3C1E17EA}"/>
              </a:ext>
            </a:extLst>
          </p:cNvPr>
          <p:cNvSpPr/>
          <p:nvPr/>
        </p:nvSpPr>
        <p:spPr>
          <a:xfrm>
            <a:off x="6447099" y="4473614"/>
            <a:ext cx="2338086" cy="1890533"/>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36900" indent="0">
              <a:buNone/>
            </a:pPr>
            <a:r>
              <a:rPr lang="en-IN" dirty="0"/>
              <a:t>Sujal Patel</a:t>
            </a:r>
          </a:p>
          <a:p>
            <a:pPr marL="36900" indent="0">
              <a:buNone/>
            </a:pPr>
            <a:r>
              <a:rPr lang="en-IN" dirty="0"/>
              <a:t>Om Panchal </a:t>
            </a:r>
          </a:p>
          <a:p>
            <a:pPr marL="36900" indent="0">
              <a:buNone/>
            </a:pPr>
            <a:r>
              <a:rPr lang="en-IN" dirty="0"/>
              <a:t>Chirag Vasara</a:t>
            </a:r>
          </a:p>
          <a:p>
            <a:pPr marL="36900" indent="0">
              <a:buNone/>
            </a:pPr>
            <a:r>
              <a:rPr lang="en-IN" dirty="0"/>
              <a:t>Dhaval Rathod</a:t>
            </a:r>
          </a:p>
          <a:p>
            <a:pPr algn="ctr"/>
            <a:endParaRPr lang="en-IN" dirty="0"/>
          </a:p>
        </p:txBody>
      </p:sp>
    </p:spTree>
    <p:extLst>
      <p:ext uri="{BB962C8B-B14F-4D97-AF65-F5344CB8AC3E}">
        <p14:creationId xmlns:p14="http://schemas.microsoft.com/office/powerpoint/2010/main" val="405211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163431" y="1337011"/>
            <a:ext cx="2395113" cy="1856446"/>
            <a:chOff x="1666666" y="975982"/>
            <a:chExt cx="2395113" cy="1856446"/>
          </a:xfrm>
        </p:grpSpPr>
        <p:sp>
          <p:nvSpPr>
            <p:cNvPr id="2" name="Rounded Rectangle 1"/>
            <p:cNvSpPr/>
            <p:nvPr/>
          </p:nvSpPr>
          <p:spPr>
            <a:xfrm>
              <a:off x="1666666" y="975982"/>
              <a:ext cx="2395113" cy="1856446"/>
            </a:xfrm>
            <a:custGeom>
              <a:avLst/>
              <a:gdLst/>
              <a:ahLst/>
              <a:cxnLst/>
              <a:rect l="0" t="0" r="0" b="0"/>
              <a:pathLst>
                <a:path w="2395113" h="1856446">
                  <a:moveTo>
                    <a:pt x="918425" y="1372154"/>
                  </a:moveTo>
                  <a:cubicBezTo>
                    <a:pt x="886467" y="1377451"/>
                    <a:pt x="852730" y="1374796"/>
                    <a:pt x="821619" y="1363700"/>
                  </a:cubicBezTo>
                  <a:cubicBezTo>
                    <a:pt x="840470" y="1335940"/>
                    <a:pt x="852975" y="1304750"/>
                    <a:pt x="858982" y="1272260"/>
                  </a:cubicBezTo>
                  <a:cubicBezTo>
                    <a:pt x="868621" y="1267223"/>
                    <a:pt x="877822" y="1261310"/>
                    <a:pt x="885490" y="1254959"/>
                  </a:cubicBezTo>
                  <a:cubicBezTo>
                    <a:pt x="891405" y="1250141"/>
                    <a:pt x="897101" y="1244447"/>
                    <a:pt x="902796" y="1238315"/>
                  </a:cubicBezTo>
                  <a:cubicBezTo>
                    <a:pt x="902825" y="1238322"/>
                    <a:pt x="902854" y="1238328"/>
                    <a:pt x="902883" y="1238335"/>
                  </a:cubicBezTo>
                  <a:cubicBezTo>
                    <a:pt x="901768" y="1239456"/>
                    <a:pt x="901068" y="1240164"/>
                    <a:pt x="900972" y="1240265"/>
                  </a:cubicBezTo>
                  <a:cubicBezTo>
                    <a:pt x="947633" y="1286935"/>
                    <a:pt x="1003319" y="1332260"/>
                    <a:pt x="1055505" y="1374737"/>
                  </a:cubicBezTo>
                  <a:cubicBezTo>
                    <a:pt x="1086311" y="1399811"/>
                    <a:pt x="1115896" y="1423892"/>
                    <a:pt x="1141685" y="1446671"/>
                  </a:cubicBezTo>
                  <a:cubicBezTo>
                    <a:pt x="1091339" y="1460849"/>
                    <a:pt x="1036218" y="1458555"/>
                    <a:pt x="988384" y="1436347"/>
                  </a:cubicBezTo>
                  <a:cubicBezTo>
                    <a:pt x="960751" y="1423420"/>
                    <a:pt x="937065" y="1400416"/>
                    <a:pt x="918425" y="1372154"/>
                  </a:cubicBezTo>
                  <a:close/>
                  <a:moveTo>
                    <a:pt x="1428800" y="1400972"/>
                  </a:moveTo>
                  <a:cubicBezTo>
                    <a:pt x="1397553" y="1244464"/>
                    <a:pt x="1401245" y="1123938"/>
                    <a:pt x="1425318" y="1018694"/>
                  </a:cubicBezTo>
                  <a:cubicBezTo>
                    <a:pt x="1425318" y="1018695"/>
                    <a:pt x="1425319" y="1018694"/>
                    <a:pt x="1425318" y="1018694"/>
                  </a:cubicBezTo>
                  <a:cubicBezTo>
                    <a:pt x="1444940" y="997748"/>
                    <a:pt x="1461472" y="972867"/>
                    <a:pt x="1473686" y="945248"/>
                  </a:cubicBezTo>
                  <a:cubicBezTo>
                    <a:pt x="1505044" y="971103"/>
                    <a:pt x="1544297" y="987537"/>
                    <a:pt x="1588814" y="989509"/>
                  </a:cubicBezTo>
                  <a:lnTo>
                    <a:pt x="1603643" y="990363"/>
                  </a:lnTo>
                  <a:cubicBezTo>
                    <a:pt x="1614026" y="1007315"/>
                    <a:pt x="1626658" y="1022292"/>
                    <a:pt x="1641508" y="1034208"/>
                  </a:cubicBezTo>
                  <a:cubicBezTo>
                    <a:pt x="1662102" y="1050852"/>
                    <a:pt x="1696492" y="1062678"/>
                    <a:pt x="1731989" y="1065962"/>
                  </a:cubicBezTo>
                  <a:cubicBezTo>
                    <a:pt x="1733078" y="1103850"/>
                    <a:pt x="1753452" y="1138670"/>
                    <a:pt x="1792671" y="1155314"/>
                  </a:cubicBezTo>
                  <a:cubicBezTo>
                    <a:pt x="1813044" y="1163855"/>
                    <a:pt x="1846122" y="1164512"/>
                    <a:pt x="1871317" y="1154876"/>
                  </a:cubicBezTo>
                  <a:cubicBezTo>
                    <a:pt x="1901109" y="1185536"/>
                    <a:pt x="1941856" y="1206998"/>
                    <a:pt x="1988084" y="1212911"/>
                  </a:cubicBezTo>
                  <a:cubicBezTo>
                    <a:pt x="1997114" y="1214040"/>
                    <a:pt x="2005989" y="1214588"/>
                    <a:pt x="2014673" y="1214584"/>
                  </a:cubicBezTo>
                  <a:cubicBezTo>
                    <a:pt x="2006005" y="1224810"/>
                    <a:pt x="1996388" y="1234706"/>
                    <a:pt x="1985797" y="1244204"/>
                  </a:cubicBezTo>
                  <a:cubicBezTo>
                    <a:pt x="1979374" y="1249979"/>
                    <a:pt x="1972787" y="1255726"/>
                    <a:pt x="1966043" y="1261376"/>
                  </a:cubicBezTo>
                  <a:cubicBezTo>
                    <a:pt x="1964260" y="1260671"/>
                    <a:pt x="1962460" y="1260031"/>
                    <a:pt x="1960627" y="1259457"/>
                  </a:cubicBezTo>
                  <a:lnTo>
                    <a:pt x="1960561" y="1259574"/>
                  </a:lnTo>
                  <a:cubicBezTo>
                    <a:pt x="1930530" y="1250206"/>
                    <a:pt x="1901266" y="1257538"/>
                    <a:pt x="1880133" y="1275030"/>
                  </a:cubicBezTo>
                  <a:cubicBezTo>
                    <a:pt x="1836662" y="1262280"/>
                    <a:pt x="1787116" y="1265713"/>
                    <a:pt x="1744445" y="1287653"/>
                  </a:cubicBezTo>
                  <a:cubicBezTo>
                    <a:pt x="1692233" y="1314552"/>
                    <a:pt x="1647152" y="1364637"/>
                    <a:pt x="1628627" y="1420678"/>
                  </a:cubicBezTo>
                  <a:cubicBezTo>
                    <a:pt x="1626152" y="1428359"/>
                    <a:pt x="1624286" y="1436488"/>
                    <a:pt x="1623161" y="1444836"/>
                  </a:cubicBezTo>
                  <a:cubicBezTo>
                    <a:pt x="1604886" y="1451113"/>
                    <a:pt x="1585462" y="1455192"/>
                    <a:pt x="1565165" y="1456723"/>
                  </a:cubicBezTo>
                  <a:cubicBezTo>
                    <a:pt x="1522145" y="1459846"/>
                    <a:pt x="1475688" y="1449140"/>
                    <a:pt x="1433753" y="1428098"/>
                  </a:cubicBezTo>
                  <a:cubicBezTo>
                    <a:pt x="1432236" y="1418954"/>
                    <a:pt x="1430585" y="1409907"/>
                    <a:pt x="1428800" y="1400972"/>
                  </a:cubicBezTo>
                  <a:close/>
                  <a:moveTo>
                    <a:pt x="1317199" y="1083108"/>
                  </a:moveTo>
                  <a:cubicBezTo>
                    <a:pt x="1316213" y="1114489"/>
                    <a:pt x="1314460" y="1145410"/>
                    <a:pt x="1312749" y="1175555"/>
                  </a:cubicBezTo>
                  <a:cubicBezTo>
                    <a:pt x="1304887" y="1314133"/>
                    <a:pt x="1315003" y="1376954"/>
                    <a:pt x="1306785" y="1379451"/>
                  </a:cubicBezTo>
                  <a:cubicBezTo>
                    <a:pt x="1298374" y="1382008"/>
                    <a:pt x="1270758" y="1321365"/>
                    <a:pt x="1184999" y="1214074"/>
                  </a:cubicBezTo>
                  <a:lnTo>
                    <a:pt x="1184991" y="1214064"/>
                  </a:lnTo>
                  <a:cubicBezTo>
                    <a:pt x="1170301" y="1195686"/>
                    <a:pt x="1156394" y="1178287"/>
                    <a:pt x="1143893" y="1161153"/>
                  </a:cubicBezTo>
                  <a:cubicBezTo>
                    <a:pt x="1143879" y="1161169"/>
                    <a:pt x="1143864" y="1161184"/>
                    <a:pt x="1143850" y="1161199"/>
                  </a:cubicBezTo>
                  <a:cubicBezTo>
                    <a:pt x="1168571" y="1133390"/>
                    <a:pt x="1185561" y="1102076"/>
                    <a:pt x="1195494" y="1068466"/>
                  </a:cubicBezTo>
                  <a:lnTo>
                    <a:pt x="1195798" y="1067350"/>
                  </a:lnTo>
                  <a:cubicBezTo>
                    <a:pt x="1236250" y="1088171"/>
                    <a:pt x="1278141" y="1092079"/>
                    <a:pt x="1317353" y="1083072"/>
                  </a:cubicBezTo>
                  <a:cubicBezTo>
                    <a:pt x="1317302" y="1083084"/>
                    <a:pt x="1317251" y="1083096"/>
                    <a:pt x="1317199" y="1083108"/>
                  </a:cubicBezTo>
                  <a:close/>
                  <a:moveTo>
                    <a:pt x="1104775" y="1197142"/>
                  </a:moveTo>
                  <a:cubicBezTo>
                    <a:pt x="1110031" y="1205353"/>
                    <a:pt x="1115375" y="1213485"/>
                    <a:pt x="1120657" y="1221521"/>
                  </a:cubicBezTo>
                  <a:cubicBezTo>
                    <a:pt x="1150123" y="1266352"/>
                    <a:pt x="1177649" y="1308231"/>
                    <a:pt x="1176952" y="1344514"/>
                  </a:cubicBezTo>
                  <a:cubicBezTo>
                    <a:pt x="1175416" y="1343567"/>
                    <a:pt x="1171149" y="1342175"/>
                    <a:pt x="1164585" y="1340034"/>
                  </a:cubicBezTo>
                  <a:cubicBezTo>
                    <a:pt x="1135913" y="1330679"/>
                    <a:pt x="1063419" y="1307027"/>
                    <a:pt x="983304" y="1243770"/>
                  </a:cubicBezTo>
                  <a:cubicBezTo>
                    <a:pt x="983214" y="1243778"/>
                    <a:pt x="983126" y="1243787"/>
                    <a:pt x="983037" y="1243794"/>
                  </a:cubicBezTo>
                  <a:cubicBezTo>
                    <a:pt x="1025684" y="1239905"/>
                    <a:pt x="1067592" y="1224864"/>
                    <a:pt x="1104819" y="1197108"/>
                  </a:cubicBezTo>
                  <a:cubicBezTo>
                    <a:pt x="1104804" y="1197119"/>
                    <a:pt x="1104790" y="1197130"/>
                    <a:pt x="1104775" y="1197142"/>
                  </a:cubicBezTo>
                  <a:close/>
                  <a:moveTo>
                    <a:pt x="2034630" y="350033"/>
                  </a:moveTo>
                  <a:cubicBezTo>
                    <a:pt x="2078431" y="351063"/>
                    <a:pt x="2121407" y="361367"/>
                    <a:pt x="2155448" y="379613"/>
                  </a:cubicBezTo>
                  <a:cubicBezTo>
                    <a:pt x="2256222" y="433706"/>
                    <a:pt x="2341659" y="567296"/>
                    <a:pt x="2303541" y="678329"/>
                  </a:cubicBezTo>
                  <a:cubicBezTo>
                    <a:pt x="2319971" y="692125"/>
                    <a:pt x="2334868" y="706799"/>
                    <a:pt x="2346479" y="721691"/>
                  </a:cubicBezTo>
                  <a:lnTo>
                    <a:pt x="2346041" y="721909"/>
                  </a:lnTo>
                  <a:cubicBezTo>
                    <a:pt x="2391608" y="779288"/>
                    <a:pt x="2395113" y="851776"/>
                    <a:pt x="2382407" y="921856"/>
                  </a:cubicBezTo>
                  <a:cubicBezTo>
                    <a:pt x="2369701" y="991498"/>
                    <a:pt x="2326544" y="1039460"/>
                    <a:pt x="2263889" y="1070338"/>
                  </a:cubicBezTo>
                  <a:cubicBezTo>
                    <a:pt x="2238477" y="1082821"/>
                    <a:pt x="2208902" y="1095523"/>
                    <a:pt x="2179766" y="1099684"/>
                  </a:cubicBezTo>
                  <a:cubicBezTo>
                    <a:pt x="2154134" y="1176557"/>
                    <a:pt x="2079211" y="1224296"/>
                    <a:pt x="1988077" y="1212904"/>
                  </a:cubicBezTo>
                  <a:cubicBezTo>
                    <a:pt x="1941853" y="1206993"/>
                    <a:pt x="1901106" y="1185530"/>
                    <a:pt x="1871312" y="1154872"/>
                  </a:cubicBezTo>
                  <a:cubicBezTo>
                    <a:pt x="1846118" y="1164508"/>
                    <a:pt x="1813039" y="1163851"/>
                    <a:pt x="1792665" y="1155310"/>
                  </a:cubicBezTo>
                  <a:cubicBezTo>
                    <a:pt x="1753451" y="1138666"/>
                    <a:pt x="1733077" y="1103845"/>
                    <a:pt x="1731981" y="1065958"/>
                  </a:cubicBezTo>
                  <a:cubicBezTo>
                    <a:pt x="1696492" y="1062673"/>
                    <a:pt x="1662098" y="1050847"/>
                    <a:pt x="1641505" y="1034204"/>
                  </a:cubicBezTo>
                  <a:cubicBezTo>
                    <a:pt x="1626539" y="1022194"/>
                    <a:pt x="1613826" y="1007076"/>
                    <a:pt x="1603397" y="989961"/>
                  </a:cubicBezTo>
                  <a:cubicBezTo>
                    <a:pt x="1642843" y="988268"/>
                    <a:pt x="1684721" y="973311"/>
                    <a:pt x="1719704" y="949221"/>
                  </a:cubicBezTo>
                  <a:cubicBezTo>
                    <a:pt x="1745117" y="986670"/>
                    <a:pt x="1797256" y="1002656"/>
                    <a:pt x="1840852" y="984917"/>
                  </a:cubicBezTo>
                  <a:cubicBezTo>
                    <a:pt x="1876998" y="970245"/>
                    <a:pt x="1908983" y="929949"/>
                    <a:pt x="1918841" y="887900"/>
                  </a:cubicBezTo>
                  <a:cubicBezTo>
                    <a:pt x="1953892" y="882864"/>
                    <a:pt x="1989163" y="865563"/>
                    <a:pt x="2027720" y="836655"/>
                  </a:cubicBezTo>
                  <a:cubicBezTo>
                    <a:pt x="2098042" y="783876"/>
                    <a:pt x="2153686" y="707225"/>
                    <a:pt x="2166612" y="618750"/>
                  </a:cubicBezTo>
                  <a:cubicBezTo>
                    <a:pt x="2180413" y="523704"/>
                    <a:pt x="2132217" y="446178"/>
                    <a:pt x="2052255" y="397561"/>
                  </a:cubicBezTo>
                  <a:lnTo>
                    <a:pt x="2052255" y="397998"/>
                  </a:lnTo>
                  <a:cubicBezTo>
                    <a:pt x="2047436" y="395151"/>
                    <a:pt x="2042617" y="392523"/>
                    <a:pt x="2037797" y="389895"/>
                  </a:cubicBezTo>
                  <a:cubicBezTo>
                    <a:pt x="2037797" y="376668"/>
                    <a:pt x="2036707" y="363341"/>
                    <a:pt x="2034630" y="350033"/>
                  </a:cubicBezTo>
                  <a:close/>
                  <a:moveTo>
                    <a:pt x="1960627" y="1259455"/>
                  </a:moveTo>
                  <a:cubicBezTo>
                    <a:pt x="1993796" y="1269853"/>
                    <a:pt x="2018706" y="1302365"/>
                    <a:pt x="2028864" y="1338080"/>
                  </a:cubicBezTo>
                  <a:cubicBezTo>
                    <a:pt x="2043131" y="1339753"/>
                    <a:pt x="2057064" y="1343890"/>
                    <a:pt x="2070392" y="1350960"/>
                  </a:cubicBezTo>
                  <a:cubicBezTo>
                    <a:pt x="2160853" y="1399437"/>
                    <a:pt x="2206772" y="1546604"/>
                    <a:pt x="2137566" y="1628240"/>
                  </a:cubicBezTo>
                  <a:cubicBezTo>
                    <a:pt x="2163835" y="1679666"/>
                    <a:pt x="2161511" y="1741309"/>
                    <a:pt x="2108278" y="1782625"/>
                  </a:cubicBezTo>
                  <a:cubicBezTo>
                    <a:pt x="2069635" y="1812671"/>
                    <a:pt x="2007467" y="1827729"/>
                    <a:pt x="1964092" y="1808625"/>
                  </a:cubicBezTo>
                  <a:cubicBezTo>
                    <a:pt x="1935609" y="1829690"/>
                    <a:pt x="1891058" y="1833351"/>
                    <a:pt x="1853917" y="1821754"/>
                  </a:cubicBezTo>
                  <a:cubicBezTo>
                    <a:pt x="1816012" y="1856446"/>
                    <a:pt x="1744212" y="1849688"/>
                    <a:pt x="1700044" y="1819031"/>
                  </a:cubicBezTo>
                  <a:cubicBezTo>
                    <a:pt x="1663399" y="1793654"/>
                    <a:pt x="1645429" y="1748583"/>
                    <a:pt x="1652574" y="1708478"/>
                  </a:cubicBezTo>
                  <a:cubicBezTo>
                    <a:pt x="1608016" y="1686034"/>
                    <a:pt x="1571403" y="1648485"/>
                    <a:pt x="1563707" y="1602313"/>
                  </a:cubicBezTo>
                  <a:cubicBezTo>
                    <a:pt x="1554243" y="1545742"/>
                    <a:pt x="1578927" y="1485756"/>
                    <a:pt x="1622414" y="1451629"/>
                  </a:cubicBezTo>
                  <a:cubicBezTo>
                    <a:pt x="1623322" y="1440901"/>
                    <a:pt x="1625483" y="1430427"/>
                    <a:pt x="1628626" y="1420676"/>
                  </a:cubicBezTo>
                  <a:cubicBezTo>
                    <a:pt x="1647147" y="1364633"/>
                    <a:pt x="1692230" y="1314549"/>
                    <a:pt x="1744445" y="1287650"/>
                  </a:cubicBezTo>
                  <a:cubicBezTo>
                    <a:pt x="1787113" y="1265710"/>
                    <a:pt x="1836661" y="1262277"/>
                    <a:pt x="1880130" y="1275027"/>
                  </a:cubicBezTo>
                  <a:cubicBezTo>
                    <a:pt x="1901267" y="1257535"/>
                    <a:pt x="1930526" y="1250203"/>
                    <a:pt x="1960559" y="1259572"/>
                  </a:cubicBezTo>
                  <a:close/>
                  <a:moveTo>
                    <a:pt x="2053056" y="396811"/>
                  </a:moveTo>
                  <a:cubicBezTo>
                    <a:pt x="2133096" y="445453"/>
                    <a:pt x="2181339" y="523018"/>
                    <a:pt x="2167528" y="618112"/>
                  </a:cubicBezTo>
                  <a:cubicBezTo>
                    <a:pt x="2154584" y="706634"/>
                    <a:pt x="2098888" y="783322"/>
                    <a:pt x="2028497" y="836129"/>
                  </a:cubicBezTo>
                  <a:cubicBezTo>
                    <a:pt x="1989897" y="865048"/>
                    <a:pt x="1954590" y="882358"/>
                    <a:pt x="1919506" y="887402"/>
                  </a:cubicBezTo>
                  <a:cubicBezTo>
                    <a:pt x="1909642" y="929470"/>
                    <a:pt x="1877621" y="969787"/>
                    <a:pt x="1841439" y="984464"/>
                  </a:cubicBezTo>
                  <a:cubicBezTo>
                    <a:pt x="1797795" y="1002213"/>
                    <a:pt x="1745607" y="986223"/>
                    <a:pt x="1720173" y="948753"/>
                  </a:cubicBezTo>
                  <a:cubicBezTo>
                    <a:pt x="1680698" y="975920"/>
                    <a:pt x="1632455" y="991481"/>
                    <a:pt x="1588814" y="989508"/>
                  </a:cubicBezTo>
                  <a:cubicBezTo>
                    <a:pt x="1544297" y="987535"/>
                    <a:pt x="1505044" y="971100"/>
                    <a:pt x="1473684" y="945245"/>
                  </a:cubicBezTo>
                  <a:cubicBezTo>
                    <a:pt x="1420397" y="1065760"/>
                    <a:pt x="1284874" y="1134119"/>
                    <a:pt x="1169307" y="1051074"/>
                  </a:cubicBezTo>
                  <a:cubicBezTo>
                    <a:pt x="1108124" y="1007256"/>
                    <a:pt x="1060758" y="932978"/>
                    <a:pt x="1051986" y="858477"/>
                  </a:cubicBezTo>
                  <a:cubicBezTo>
                    <a:pt x="989268" y="862860"/>
                    <a:pt x="931375" y="834595"/>
                    <a:pt x="919314" y="758563"/>
                  </a:cubicBezTo>
                  <a:cubicBezTo>
                    <a:pt x="916244" y="739062"/>
                    <a:pt x="916244" y="719123"/>
                    <a:pt x="918437" y="699841"/>
                  </a:cubicBezTo>
                  <a:cubicBezTo>
                    <a:pt x="822826" y="625781"/>
                    <a:pt x="772607" y="498916"/>
                    <a:pt x="805501" y="372927"/>
                  </a:cubicBezTo>
                  <a:cubicBezTo>
                    <a:pt x="845412" y="219988"/>
                    <a:pt x="1031591" y="90931"/>
                    <a:pt x="1187728" y="146585"/>
                  </a:cubicBezTo>
                  <a:cubicBezTo>
                    <a:pt x="1191456" y="140670"/>
                    <a:pt x="1195403" y="135192"/>
                    <a:pt x="1199570" y="130371"/>
                  </a:cubicBezTo>
                  <a:cubicBezTo>
                    <a:pt x="1242989" y="80414"/>
                    <a:pt x="1304830" y="84139"/>
                    <a:pt x="1358118" y="108898"/>
                  </a:cubicBezTo>
                  <a:cubicBezTo>
                    <a:pt x="1389477" y="67267"/>
                    <a:pt x="1434431" y="35058"/>
                    <a:pt x="1482018" y="22349"/>
                  </a:cubicBezTo>
                  <a:cubicBezTo>
                    <a:pt x="1566007" y="0"/>
                    <a:pt x="1656576" y="27170"/>
                    <a:pt x="1708765" y="90055"/>
                  </a:cubicBezTo>
                  <a:cubicBezTo>
                    <a:pt x="1758542" y="70992"/>
                    <a:pt x="1814247" y="71868"/>
                    <a:pt x="1868631" y="104296"/>
                  </a:cubicBezTo>
                  <a:cubicBezTo>
                    <a:pt x="1961392" y="159513"/>
                    <a:pt x="2038585" y="277833"/>
                    <a:pt x="2038585" y="389142"/>
                  </a:cubicBezTo>
                  <a:cubicBezTo>
                    <a:pt x="2043406" y="391771"/>
                    <a:pt x="2048227" y="394400"/>
                    <a:pt x="2053056" y="397248"/>
                  </a:cubicBezTo>
                  <a:close/>
                  <a:moveTo>
                    <a:pt x="821833" y="329451"/>
                  </a:moveTo>
                  <a:cubicBezTo>
                    <a:pt x="815337" y="343743"/>
                    <a:pt x="810065" y="358410"/>
                    <a:pt x="806180" y="373304"/>
                  </a:cubicBezTo>
                  <a:cubicBezTo>
                    <a:pt x="773320" y="499228"/>
                    <a:pt x="823487" y="626029"/>
                    <a:pt x="919001" y="700051"/>
                  </a:cubicBezTo>
                  <a:cubicBezTo>
                    <a:pt x="916814" y="719323"/>
                    <a:pt x="916814" y="739252"/>
                    <a:pt x="919876" y="758743"/>
                  </a:cubicBezTo>
                  <a:cubicBezTo>
                    <a:pt x="931929" y="834736"/>
                    <a:pt x="989763" y="862987"/>
                    <a:pt x="1052419" y="858607"/>
                  </a:cubicBezTo>
                  <a:cubicBezTo>
                    <a:pt x="1061177" y="933067"/>
                    <a:pt x="1108503" y="1007308"/>
                    <a:pt x="1169623" y="1051108"/>
                  </a:cubicBezTo>
                  <a:cubicBezTo>
                    <a:pt x="1178266" y="1057323"/>
                    <a:pt x="1187025" y="1062690"/>
                    <a:pt x="1195849" y="1067249"/>
                  </a:cubicBezTo>
                  <a:cubicBezTo>
                    <a:pt x="1184903" y="1105006"/>
                    <a:pt x="1165083" y="1139891"/>
                    <a:pt x="1135448" y="1170205"/>
                  </a:cubicBezTo>
                  <a:cubicBezTo>
                    <a:pt x="1069944" y="1237433"/>
                    <a:pt x="983192" y="1256486"/>
                    <a:pt x="902797" y="1238308"/>
                  </a:cubicBezTo>
                  <a:cubicBezTo>
                    <a:pt x="897101" y="1244442"/>
                    <a:pt x="891405" y="1250138"/>
                    <a:pt x="885486" y="1254959"/>
                  </a:cubicBezTo>
                  <a:cubicBezTo>
                    <a:pt x="877817" y="1261307"/>
                    <a:pt x="868621" y="1267217"/>
                    <a:pt x="858979" y="1272253"/>
                  </a:cubicBezTo>
                  <a:cubicBezTo>
                    <a:pt x="850435" y="1318464"/>
                    <a:pt x="828749" y="1362043"/>
                    <a:pt x="794355" y="1396870"/>
                  </a:cubicBezTo>
                  <a:cubicBezTo>
                    <a:pt x="784277" y="1406941"/>
                    <a:pt x="773324" y="1415923"/>
                    <a:pt x="761932" y="1424244"/>
                  </a:cubicBezTo>
                  <a:cubicBezTo>
                    <a:pt x="745282" y="1505490"/>
                    <a:pt x="700592" y="1574039"/>
                    <a:pt x="607267" y="1597467"/>
                  </a:cubicBezTo>
                  <a:cubicBezTo>
                    <a:pt x="508465" y="1622215"/>
                    <a:pt x="411416" y="1591779"/>
                    <a:pt x="344161" y="1528265"/>
                  </a:cubicBezTo>
                  <a:cubicBezTo>
                    <a:pt x="342518" y="1528595"/>
                    <a:pt x="340985" y="1528975"/>
                    <a:pt x="339452" y="1529363"/>
                  </a:cubicBezTo>
                  <a:cubicBezTo>
                    <a:pt x="337918" y="1529743"/>
                    <a:pt x="336384" y="1530131"/>
                    <a:pt x="334741" y="1530461"/>
                  </a:cubicBezTo>
                  <a:cubicBezTo>
                    <a:pt x="230682" y="1550166"/>
                    <a:pt x="136262" y="1486000"/>
                    <a:pt x="81494" y="1401906"/>
                  </a:cubicBezTo>
                  <a:cubicBezTo>
                    <a:pt x="22125" y="1310804"/>
                    <a:pt x="0" y="1184436"/>
                    <a:pt x="54549" y="1085887"/>
                  </a:cubicBezTo>
                  <a:cubicBezTo>
                    <a:pt x="72293" y="1053913"/>
                    <a:pt x="97048" y="1027415"/>
                    <a:pt x="126185" y="1007924"/>
                  </a:cubicBezTo>
                  <a:cubicBezTo>
                    <a:pt x="114136" y="974198"/>
                    <a:pt x="112603" y="936749"/>
                    <a:pt x="124213" y="904775"/>
                  </a:cubicBezTo>
                  <a:cubicBezTo>
                    <a:pt x="137138" y="868859"/>
                    <a:pt x="164741" y="833819"/>
                    <a:pt x="198479" y="811043"/>
                  </a:cubicBezTo>
                  <a:cubicBezTo>
                    <a:pt x="161236" y="711398"/>
                    <a:pt x="173723" y="596204"/>
                    <a:pt x="254561" y="510575"/>
                  </a:cubicBezTo>
                  <a:cubicBezTo>
                    <a:pt x="343067" y="416843"/>
                    <a:pt x="485025" y="372386"/>
                    <a:pt x="604857" y="408083"/>
                  </a:cubicBezTo>
                  <a:cubicBezTo>
                    <a:pt x="640347" y="377642"/>
                    <a:pt x="683943" y="355085"/>
                    <a:pt x="725785" y="342165"/>
                  </a:cubicBezTo>
                  <a:cubicBezTo>
                    <a:pt x="757857" y="332205"/>
                    <a:pt x="790243" y="328192"/>
                    <a:pt x="821833" y="329451"/>
                  </a:cubicBezTo>
                  <a:close/>
                  <a:moveTo>
                    <a:pt x="755163" y="1717077"/>
                  </a:moveTo>
                  <a:cubicBezTo>
                    <a:pt x="749530" y="1685663"/>
                    <a:pt x="751161" y="1653210"/>
                    <a:pt x="771469" y="1627426"/>
                  </a:cubicBezTo>
                  <a:cubicBezTo>
                    <a:pt x="776805" y="1620906"/>
                    <a:pt x="783327" y="1614238"/>
                    <a:pt x="790738" y="1608014"/>
                  </a:cubicBezTo>
                  <a:cubicBezTo>
                    <a:pt x="773692" y="1558224"/>
                    <a:pt x="811936" y="1498358"/>
                    <a:pt x="857147" y="1474205"/>
                  </a:cubicBezTo>
                  <a:cubicBezTo>
                    <a:pt x="893760" y="1454496"/>
                    <a:pt x="953498" y="1455385"/>
                    <a:pt x="985961" y="1485022"/>
                  </a:cubicBezTo>
                  <a:cubicBezTo>
                    <a:pt x="998413" y="1481762"/>
                    <a:pt x="1011754" y="1481169"/>
                    <a:pt x="1024205" y="1482503"/>
                  </a:cubicBezTo>
                  <a:cubicBezTo>
                    <a:pt x="1061559" y="1486504"/>
                    <a:pt x="1094171" y="1509028"/>
                    <a:pt x="1112996" y="1541331"/>
                  </a:cubicBezTo>
                  <a:cubicBezTo>
                    <a:pt x="1131228" y="1572450"/>
                    <a:pt x="1137010" y="1612904"/>
                    <a:pt x="1122631" y="1646690"/>
                  </a:cubicBezTo>
                  <a:cubicBezTo>
                    <a:pt x="1120853" y="1650691"/>
                    <a:pt x="1118777" y="1654544"/>
                    <a:pt x="1116406" y="1658396"/>
                  </a:cubicBezTo>
                  <a:cubicBezTo>
                    <a:pt x="1126930" y="1693664"/>
                    <a:pt x="1116850" y="1743898"/>
                    <a:pt x="1087500" y="1767460"/>
                  </a:cubicBezTo>
                  <a:cubicBezTo>
                    <a:pt x="1078162" y="1774869"/>
                    <a:pt x="1062746" y="1780203"/>
                    <a:pt x="1046884" y="1781685"/>
                  </a:cubicBezTo>
                  <a:cubicBezTo>
                    <a:pt x="1046292" y="1798578"/>
                    <a:pt x="1037101" y="1814285"/>
                    <a:pt x="1019610" y="1821694"/>
                  </a:cubicBezTo>
                  <a:cubicBezTo>
                    <a:pt x="1010419" y="1825548"/>
                    <a:pt x="995744" y="1825844"/>
                    <a:pt x="984330" y="1821546"/>
                  </a:cubicBezTo>
                  <a:cubicBezTo>
                    <a:pt x="970990" y="1835327"/>
                    <a:pt x="952757" y="1844959"/>
                    <a:pt x="932005" y="1847479"/>
                  </a:cubicBezTo>
                  <a:cubicBezTo>
                    <a:pt x="891092" y="1852517"/>
                    <a:pt x="857444" y="1831178"/>
                    <a:pt x="846030" y="1796652"/>
                  </a:cubicBezTo>
                  <a:cubicBezTo>
                    <a:pt x="832985" y="1794725"/>
                    <a:pt x="819793" y="1789094"/>
                    <a:pt x="808378" y="1783463"/>
                  </a:cubicBezTo>
                  <a:cubicBezTo>
                    <a:pt x="780214" y="1769682"/>
                    <a:pt x="760796" y="1748196"/>
                    <a:pt x="755163" y="1716929"/>
                  </a:cubicBezTo>
                  <a:close/>
                </a:path>
              </a:pathLst>
            </a:custGeom>
            <a:solidFill>
              <a:srgbClr val="E8E8E8"/>
            </a:solidFill>
            <a:ln>
              <a:noFill/>
            </a:ln>
          </p:spPr>
          <p:txBody>
            <a:bodyPr rtlCol="0" anchor="ctr"/>
            <a:lstStyle/>
            <a:p>
              <a:pPr algn="ctr"/>
              <a:endParaRPr/>
            </a:p>
          </p:txBody>
        </p:sp>
        <p:sp>
          <p:nvSpPr>
            <p:cNvPr id="3" name="Rounded Rectangle 2"/>
            <p:cNvSpPr/>
            <p:nvPr/>
          </p:nvSpPr>
          <p:spPr>
            <a:xfrm>
              <a:off x="1666666" y="975982"/>
              <a:ext cx="2395113" cy="1856446"/>
            </a:xfrm>
            <a:custGeom>
              <a:avLst/>
              <a:gdLst/>
              <a:ahLst/>
              <a:cxnLst/>
              <a:rect l="0" t="0" r="0" b="0"/>
              <a:pathLst>
                <a:path w="2395113" h="1856446">
                  <a:moveTo>
                    <a:pt x="918425" y="1372154"/>
                  </a:moveTo>
                  <a:cubicBezTo>
                    <a:pt x="886467" y="1377451"/>
                    <a:pt x="852730" y="1374796"/>
                    <a:pt x="821619" y="1363700"/>
                  </a:cubicBezTo>
                  <a:cubicBezTo>
                    <a:pt x="840470" y="1335940"/>
                    <a:pt x="852975" y="1304750"/>
                    <a:pt x="858982" y="1272260"/>
                  </a:cubicBezTo>
                  <a:cubicBezTo>
                    <a:pt x="868621" y="1267223"/>
                    <a:pt x="877822" y="1261310"/>
                    <a:pt x="885490" y="1254959"/>
                  </a:cubicBezTo>
                  <a:cubicBezTo>
                    <a:pt x="891405" y="1250141"/>
                    <a:pt x="897101" y="1244447"/>
                    <a:pt x="902796" y="1238315"/>
                  </a:cubicBezTo>
                  <a:cubicBezTo>
                    <a:pt x="902825" y="1238322"/>
                    <a:pt x="902854" y="1238328"/>
                    <a:pt x="902883" y="1238335"/>
                  </a:cubicBezTo>
                  <a:cubicBezTo>
                    <a:pt x="901768" y="1239456"/>
                    <a:pt x="901068" y="1240164"/>
                    <a:pt x="900972" y="1240265"/>
                  </a:cubicBezTo>
                  <a:cubicBezTo>
                    <a:pt x="947633" y="1286935"/>
                    <a:pt x="1003319" y="1332260"/>
                    <a:pt x="1055505" y="1374737"/>
                  </a:cubicBezTo>
                  <a:cubicBezTo>
                    <a:pt x="1086311" y="1399811"/>
                    <a:pt x="1115896" y="1423892"/>
                    <a:pt x="1141685" y="1446671"/>
                  </a:cubicBezTo>
                  <a:cubicBezTo>
                    <a:pt x="1091339" y="1460849"/>
                    <a:pt x="1036218" y="1458555"/>
                    <a:pt x="988384" y="1436347"/>
                  </a:cubicBezTo>
                  <a:cubicBezTo>
                    <a:pt x="960751" y="1423420"/>
                    <a:pt x="937065" y="1400416"/>
                    <a:pt x="918425" y="1372154"/>
                  </a:cubicBezTo>
                  <a:close/>
                  <a:moveTo>
                    <a:pt x="1428800" y="1400972"/>
                  </a:moveTo>
                  <a:cubicBezTo>
                    <a:pt x="1397553" y="1244464"/>
                    <a:pt x="1401245" y="1123938"/>
                    <a:pt x="1425318" y="1018694"/>
                  </a:cubicBezTo>
                  <a:cubicBezTo>
                    <a:pt x="1425319" y="1018694"/>
                    <a:pt x="1425318" y="1018695"/>
                    <a:pt x="1425318" y="1018694"/>
                  </a:cubicBezTo>
                  <a:cubicBezTo>
                    <a:pt x="1444940" y="997748"/>
                    <a:pt x="1461472" y="972867"/>
                    <a:pt x="1473686" y="945248"/>
                  </a:cubicBezTo>
                  <a:cubicBezTo>
                    <a:pt x="1505044" y="971103"/>
                    <a:pt x="1544297" y="987537"/>
                    <a:pt x="1588814" y="989508"/>
                  </a:cubicBezTo>
                  <a:lnTo>
                    <a:pt x="1603643" y="990363"/>
                  </a:lnTo>
                  <a:cubicBezTo>
                    <a:pt x="1614026" y="1007315"/>
                    <a:pt x="1626658" y="1022292"/>
                    <a:pt x="1641508" y="1034207"/>
                  </a:cubicBezTo>
                  <a:cubicBezTo>
                    <a:pt x="1662101" y="1050852"/>
                    <a:pt x="1696495" y="1062678"/>
                    <a:pt x="1731985" y="1065962"/>
                  </a:cubicBezTo>
                  <a:cubicBezTo>
                    <a:pt x="1733080" y="1103850"/>
                    <a:pt x="1753453" y="1138670"/>
                    <a:pt x="1792668" y="1155314"/>
                  </a:cubicBezTo>
                  <a:cubicBezTo>
                    <a:pt x="1813041" y="1163855"/>
                    <a:pt x="1846121" y="1164512"/>
                    <a:pt x="1871315" y="1154876"/>
                  </a:cubicBezTo>
                  <a:cubicBezTo>
                    <a:pt x="1901109" y="1185536"/>
                    <a:pt x="1941856" y="1206998"/>
                    <a:pt x="1988080" y="1212911"/>
                  </a:cubicBezTo>
                  <a:cubicBezTo>
                    <a:pt x="1997114" y="1214040"/>
                    <a:pt x="2005989" y="1214588"/>
                    <a:pt x="2014672" y="1214584"/>
                  </a:cubicBezTo>
                  <a:cubicBezTo>
                    <a:pt x="2006007" y="1224810"/>
                    <a:pt x="1996389" y="1234706"/>
                    <a:pt x="1985799" y="1244204"/>
                  </a:cubicBezTo>
                  <a:cubicBezTo>
                    <a:pt x="1979371" y="1249979"/>
                    <a:pt x="1972784" y="1255726"/>
                    <a:pt x="1966039" y="1261376"/>
                  </a:cubicBezTo>
                  <a:cubicBezTo>
                    <a:pt x="1964261" y="1260671"/>
                    <a:pt x="1962458" y="1260031"/>
                    <a:pt x="1960628" y="1259457"/>
                  </a:cubicBezTo>
                  <a:lnTo>
                    <a:pt x="1960561" y="1259574"/>
                  </a:lnTo>
                  <a:cubicBezTo>
                    <a:pt x="1930527" y="1250206"/>
                    <a:pt x="1901268" y="1257538"/>
                    <a:pt x="1880132" y="1275030"/>
                  </a:cubicBezTo>
                  <a:cubicBezTo>
                    <a:pt x="1836663" y="1262280"/>
                    <a:pt x="1787115" y="1265713"/>
                    <a:pt x="1744447" y="1287653"/>
                  </a:cubicBezTo>
                  <a:cubicBezTo>
                    <a:pt x="1692232" y="1314552"/>
                    <a:pt x="1647149" y="1364637"/>
                    <a:pt x="1628627" y="1420678"/>
                  </a:cubicBezTo>
                  <a:cubicBezTo>
                    <a:pt x="1626152" y="1428359"/>
                    <a:pt x="1624286" y="1436488"/>
                    <a:pt x="1623161" y="1444836"/>
                  </a:cubicBezTo>
                  <a:cubicBezTo>
                    <a:pt x="1604886" y="1451113"/>
                    <a:pt x="1585462" y="1455192"/>
                    <a:pt x="1565165" y="1456723"/>
                  </a:cubicBezTo>
                  <a:cubicBezTo>
                    <a:pt x="1522145" y="1459846"/>
                    <a:pt x="1475688" y="1449140"/>
                    <a:pt x="1433753" y="1428098"/>
                  </a:cubicBezTo>
                  <a:cubicBezTo>
                    <a:pt x="1432236" y="1418954"/>
                    <a:pt x="1430585" y="1409907"/>
                    <a:pt x="1428800" y="1400972"/>
                  </a:cubicBezTo>
                  <a:close/>
                  <a:moveTo>
                    <a:pt x="1317199" y="1083108"/>
                  </a:moveTo>
                  <a:cubicBezTo>
                    <a:pt x="1316213" y="1114489"/>
                    <a:pt x="1314460" y="1145410"/>
                    <a:pt x="1312749" y="1175555"/>
                  </a:cubicBezTo>
                  <a:cubicBezTo>
                    <a:pt x="1304887" y="1314133"/>
                    <a:pt x="1315003" y="1376954"/>
                    <a:pt x="1306785" y="1379451"/>
                  </a:cubicBezTo>
                  <a:cubicBezTo>
                    <a:pt x="1298374" y="1382008"/>
                    <a:pt x="1270758" y="1321365"/>
                    <a:pt x="1184999" y="1214074"/>
                  </a:cubicBezTo>
                  <a:lnTo>
                    <a:pt x="1184991" y="1214064"/>
                  </a:lnTo>
                  <a:cubicBezTo>
                    <a:pt x="1170301" y="1195686"/>
                    <a:pt x="1156394" y="1178287"/>
                    <a:pt x="1143893" y="1161153"/>
                  </a:cubicBezTo>
                  <a:cubicBezTo>
                    <a:pt x="1143879" y="1161169"/>
                    <a:pt x="1143864" y="1161184"/>
                    <a:pt x="1143850" y="1161199"/>
                  </a:cubicBezTo>
                  <a:cubicBezTo>
                    <a:pt x="1168571" y="1133390"/>
                    <a:pt x="1185561" y="1102076"/>
                    <a:pt x="1195494" y="1068467"/>
                  </a:cubicBezTo>
                  <a:lnTo>
                    <a:pt x="1195798" y="1067350"/>
                  </a:lnTo>
                  <a:cubicBezTo>
                    <a:pt x="1236250" y="1088171"/>
                    <a:pt x="1278141" y="1092079"/>
                    <a:pt x="1317353" y="1083072"/>
                  </a:cubicBezTo>
                  <a:cubicBezTo>
                    <a:pt x="1317302" y="1083084"/>
                    <a:pt x="1317251" y="1083096"/>
                    <a:pt x="1317199" y="1083108"/>
                  </a:cubicBezTo>
                  <a:close/>
                  <a:moveTo>
                    <a:pt x="1104775" y="1197142"/>
                  </a:moveTo>
                  <a:cubicBezTo>
                    <a:pt x="1110031" y="1205353"/>
                    <a:pt x="1115375" y="1213485"/>
                    <a:pt x="1120657" y="1221521"/>
                  </a:cubicBezTo>
                  <a:cubicBezTo>
                    <a:pt x="1150123" y="1266352"/>
                    <a:pt x="1177649" y="1308231"/>
                    <a:pt x="1176952" y="1344514"/>
                  </a:cubicBezTo>
                  <a:cubicBezTo>
                    <a:pt x="1175416" y="1343567"/>
                    <a:pt x="1171149" y="1342175"/>
                    <a:pt x="1164585" y="1340034"/>
                  </a:cubicBezTo>
                  <a:cubicBezTo>
                    <a:pt x="1135913" y="1330679"/>
                    <a:pt x="1063419" y="1307027"/>
                    <a:pt x="983304" y="1243770"/>
                  </a:cubicBezTo>
                  <a:cubicBezTo>
                    <a:pt x="983214" y="1243778"/>
                    <a:pt x="983126" y="1243787"/>
                    <a:pt x="983037" y="1243794"/>
                  </a:cubicBezTo>
                  <a:cubicBezTo>
                    <a:pt x="1025684" y="1239905"/>
                    <a:pt x="1067592" y="1224864"/>
                    <a:pt x="1104819" y="1197108"/>
                  </a:cubicBezTo>
                  <a:cubicBezTo>
                    <a:pt x="1104804" y="1197119"/>
                    <a:pt x="1104790" y="1197130"/>
                    <a:pt x="1104775" y="1197142"/>
                  </a:cubicBezTo>
                  <a:close/>
                  <a:moveTo>
                    <a:pt x="2034630" y="350033"/>
                  </a:moveTo>
                  <a:cubicBezTo>
                    <a:pt x="2078431" y="351063"/>
                    <a:pt x="2121407" y="361367"/>
                    <a:pt x="2155448" y="379613"/>
                  </a:cubicBezTo>
                  <a:cubicBezTo>
                    <a:pt x="2256222" y="433706"/>
                    <a:pt x="2341659" y="567296"/>
                    <a:pt x="2303541" y="678329"/>
                  </a:cubicBezTo>
                  <a:cubicBezTo>
                    <a:pt x="2319972" y="692125"/>
                    <a:pt x="2334868" y="706799"/>
                    <a:pt x="2346479" y="721691"/>
                  </a:cubicBezTo>
                  <a:lnTo>
                    <a:pt x="2346041" y="721909"/>
                  </a:lnTo>
                  <a:cubicBezTo>
                    <a:pt x="2391608" y="779288"/>
                    <a:pt x="2395113" y="851776"/>
                    <a:pt x="2382407" y="921856"/>
                  </a:cubicBezTo>
                  <a:cubicBezTo>
                    <a:pt x="2369701" y="991498"/>
                    <a:pt x="2326544" y="1039460"/>
                    <a:pt x="2263889" y="1070338"/>
                  </a:cubicBezTo>
                  <a:cubicBezTo>
                    <a:pt x="2238477" y="1082821"/>
                    <a:pt x="2208902" y="1095523"/>
                    <a:pt x="2179766" y="1099684"/>
                  </a:cubicBezTo>
                  <a:cubicBezTo>
                    <a:pt x="2154134" y="1176553"/>
                    <a:pt x="2079211" y="1224295"/>
                    <a:pt x="1988077" y="1212907"/>
                  </a:cubicBezTo>
                  <a:cubicBezTo>
                    <a:pt x="1941853" y="1206994"/>
                    <a:pt x="1901106" y="1185532"/>
                    <a:pt x="1871312" y="1154872"/>
                  </a:cubicBezTo>
                  <a:cubicBezTo>
                    <a:pt x="1846118" y="1164508"/>
                    <a:pt x="1813039" y="1163851"/>
                    <a:pt x="1792665" y="1155310"/>
                  </a:cubicBezTo>
                  <a:cubicBezTo>
                    <a:pt x="1753451" y="1138666"/>
                    <a:pt x="1733077" y="1103845"/>
                    <a:pt x="1731981" y="1065958"/>
                  </a:cubicBezTo>
                  <a:cubicBezTo>
                    <a:pt x="1696492" y="1062673"/>
                    <a:pt x="1662098" y="1050847"/>
                    <a:pt x="1641505" y="1034204"/>
                  </a:cubicBezTo>
                  <a:cubicBezTo>
                    <a:pt x="1626539" y="1022194"/>
                    <a:pt x="1613826" y="1007076"/>
                    <a:pt x="1603397" y="989961"/>
                  </a:cubicBezTo>
                  <a:cubicBezTo>
                    <a:pt x="1642843" y="988268"/>
                    <a:pt x="1684721" y="973311"/>
                    <a:pt x="1719704" y="949221"/>
                  </a:cubicBezTo>
                  <a:cubicBezTo>
                    <a:pt x="1745117" y="986670"/>
                    <a:pt x="1797256" y="1002656"/>
                    <a:pt x="1840852" y="984917"/>
                  </a:cubicBezTo>
                  <a:cubicBezTo>
                    <a:pt x="1876998" y="970245"/>
                    <a:pt x="1908983" y="929949"/>
                    <a:pt x="1918841" y="887900"/>
                  </a:cubicBezTo>
                  <a:cubicBezTo>
                    <a:pt x="1953892" y="882864"/>
                    <a:pt x="1989163" y="865562"/>
                    <a:pt x="2027720" y="836655"/>
                  </a:cubicBezTo>
                  <a:cubicBezTo>
                    <a:pt x="2098042" y="783876"/>
                    <a:pt x="2153686" y="707225"/>
                    <a:pt x="2166612" y="618750"/>
                  </a:cubicBezTo>
                  <a:cubicBezTo>
                    <a:pt x="2180413" y="523704"/>
                    <a:pt x="2132217" y="446178"/>
                    <a:pt x="2052255" y="397560"/>
                  </a:cubicBezTo>
                  <a:lnTo>
                    <a:pt x="2052255" y="397998"/>
                  </a:lnTo>
                  <a:cubicBezTo>
                    <a:pt x="2047436" y="395151"/>
                    <a:pt x="2042617" y="392523"/>
                    <a:pt x="2037797" y="389895"/>
                  </a:cubicBezTo>
                  <a:cubicBezTo>
                    <a:pt x="2037797" y="376668"/>
                    <a:pt x="2036707" y="363341"/>
                    <a:pt x="2034630" y="350033"/>
                  </a:cubicBezTo>
                  <a:close/>
                  <a:moveTo>
                    <a:pt x="1960627" y="1259455"/>
                  </a:moveTo>
                  <a:cubicBezTo>
                    <a:pt x="1993796" y="1269853"/>
                    <a:pt x="2018706" y="1302365"/>
                    <a:pt x="2028864" y="1338080"/>
                  </a:cubicBezTo>
                  <a:cubicBezTo>
                    <a:pt x="2043131" y="1339753"/>
                    <a:pt x="2057064" y="1343890"/>
                    <a:pt x="2070392" y="1350960"/>
                  </a:cubicBezTo>
                  <a:cubicBezTo>
                    <a:pt x="2160853" y="1399437"/>
                    <a:pt x="2206772" y="1546604"/>
                    <a:pt x="2137566" y="1628240"/>
                  </a:cubicBezTo>
                  <a:cubicBezTo>
                    <a:pt x="2163835" y="1679666"/>
                    <a:pt x="2161511" y="1741309"/>
                    <a:pt x="2108278" y="1782625"/>
                  </a:cubicBezTo>
                  <a:cubicBezTo>
                    <a:pt x="2069635" y="1812671"/>
                    <a:pt x="2007467" y="1827729"/>
                    <a:pt x="1964092" y="1808625"/>
                  </a:cubicBezTo>
                  <a:cubicBezTo>
                    <a:pt x="1935609" y="1829690"/>
                    <a:pt x="1891058" y="1833351"/>
                    <a:pt x="1853917" y="1821754"/>
                  </a:cubicBezTo>
                  <a:cubicBezTo>
                    <a:pt x="1816012" y="1856446"/>
                    <a:pt x="1744212" y="1849688"/>
                    <a:pt x="1700044" y="1819031"/>
                  </a:cubicBezTo>
                  <a:cubicBezTo>
                    <a:pt x="1663399" y="1793654"/>
                    <a:pt x="1645429" y="1748583"/>
                    <a:pt x="1652574" y="1708478"/>
                  </a:cubicBezTo>
                  <a:cubicBezTo>
                    <a:pt x="1608016" y="1686034"/>
                    <a:pt x="1571403" y="1648485"/>
                    <a:pt x="1563707" y="1602313"/>
                  </a:cubicBezTo>
                  <a:cubicBezTo>
                    <a:pt x="1554243" y="1545742"/>
                    <a:pt x="1578927" y="1485756"/>
                    <a:pt x="1622414" y="1451629"/>
                  </a:cubicBezTo>
                  <a:cubicBezTo>
                    <a:pt x="1623322" y="1440901"/>
                    <a:pt x="1625483" y="1430426"/>
                    <a:pt x="1628626" y="1420676"/>
                  </a:cubicBezTo>
                  <a:cubicBezTo>
                    <a:pt x="1647147" y="1364634"/>
                    <a:pt x="1692230" y="1314549"/>
                    <a:pt x="1744445" y="1287650"/>
                  </a:cubicBezTo>
                  <a:cubicBezTo>
                    <a:pt x="1787113" y="1265710"/>
                    <a:pt x="1836661" y="1262277"/>
                    <a:pt x="1880130" y="1275027"/>
                  </a:cubicBezTo>
                  <a:cubicBezTo>
                    <a:pt x="1901267" y="1257535"/>
                    <a:pt x="1930526" y="1250203"/>
                    <a:pt x="1960559" y="1259572"/>
                  </a:cubicBezTo>
                  <a:close/>
                  <a:moveTo>
                    <a:pt x="2053055" y="396811"/>
                  </a:moveTo>
                  <a:cubicBezTo>
                    <a:pt x="2133097" y="445453"/>
                    <a:pt x="2181341" y="523018"/>
                    <a:pt x="2167525" y="618112"/>
                  </a:cubicBezTo>
                  <a:cubicBezTo>
                    <a:pt x="2154587" y="706634"/>
                    <a:pt x="2098888" y="783323"/>
                    <a:pt x="2028495" y="836129"/>
                  </a:cubicBezTo>
                  <a:cubicBezTo>
                    <a:pt x="1989899" y="865051"/>
                    <a:pt x="1954593" y="882361"/>
                    <a:pt x="1919506" y="887400"/>
                  </a:cubicBezTo>
                  <a:cubicBezTo>
                    <a:pt x="1909638" y="929470"/>
                    <a:pt x="1877621" y="969786"/>
                    <a:pt x="1841438" y="984467"/>
                  </a:cubicBezTo>
                  <a:cubicBezTo>
                    <a:pt x="1797799" y="1002215"/>
                    <a:pt x="1745607" y="986219"/>
                    <a:pt x="1720170" y="948752"/>
                  </a:cubicBezTo>
                  <a:cubicBezTo>
                    <a:pt x="1680697" y="975921"/>
                    <a:pt x="1632453" y="991479"/>
                    <a:pt x="1588814" y="989507"/>
                  </a:cubicBezTo>
                  <a:cubicBezTo>
                    <a:pt x="1544297" y="987534"/>
                    <a:pt x="1505044" y="971101"/>
                    <a:pt x="1473684" y="945246"/>
                  </a:cubicBezTo>
                  <a:cubicBezTo>
                    <a:pt x="1420397" y="1065757"/>
                    <a:pt x="1284874" y="1134120"/>
                    <a:pt x="1169307" y="1051076"/>
                  </a:cubicBezTo>
                  <a:cubicBezTo>
                    <a:pt x="1108124" y="1007255"/>
                    <a:pt x="1060758" y="932975"/>
                    <a:pt x="1051986" y="858477"/>
                  </a:cubicBezTo>
                  <a:cubicBezTo>
                    <a:pt x="989268" y="862860"/>
                    <a:pt x="931375" y="834595"/>
                    <a:pt x="919314" y="758563"/>
                  </a:cubicBezTo>
                  <a:cubicBezTo>
                    <a:pt x="916244" y="739062"/>
                    <a:pt x="916244" y="719123"/>
                    <a:pt x="918437" y="699841"/>
                  </a:cubicBezTo>
                  <a:cubicBezTo>
                    <a:pt x="822826" y="625781"/>
                    <a:pt x="772607" y="498916"/>
                    <a:pt x="805501" y="372927"/>
                  </a:cubicBezTo>
                  <a:cubicBezTo>
                    <a:pt x="845412" y="219988"/>
                    <a:pt x="1031591" y="90931"/>
                    <a:pt x="1187728" y="146585"/>
                  </a:cubicBezTo>
                  <a:cubicBezTo>
                    <a:pt x="1191456" y="140670"/>
                    <a:pt x="1195403" y="135192"/>
                    <a:pt x="1199570" y="130371"/>
                  </a:cubicBezTo>
                  <a:cubicBezTo>
                    <a:pt x="1242989" y="80414"/>
                    <a:pt x="1304830" y="84139"/>
                    <a:pt x="1358118" y="108898"/>
                  </a:cubicBezTo>
                  <a:cubicBezTo>
                    <a:pt x="1389477" y="67267"/>
                    <a:pt x="1434431" y="35058"/>
                    <a:pt x="1482018" y="22349"/>
                  </a:cubicBezTo>
                  <a:cubicBezTo>
                    <a:pt x="1566007" y="0"/>
                    <a:pt x="1656575" y="27170"/>
                    <a:pt x="1708766" y="90055"/>
                  </a:cubicBezTo>
                  <a:cubicBezTo>
                    <a:pt x="1758545" y="70992"/>
                    <a:pt x="1814246" y="71868"/>
                    <a:pt x="1868630" y="104296"/>
                  </a:cubicBezTo>
                  <a:cubicBezTo>
                    <a:pt x="1961391" y="159513"/>
                    <a:pt x="2038581" y="277833"/>
                    <a:pt x="2038581" y="389142"/>
                  </a:cubicBezTo>
                  <a:cubicBezTo>
                    <a:pt x="2043407" y="391771"/>
                    <a:pt x="2048231" y="394400"/>
                    <a:pt x="2053055" y="397248"/>
                  </a:cubicBezTo>
                  <a:close/>
                  <a:moveTo>
                    <a:pt x="821833" y="329451"/>
                  </a:moveTo>
                  <a:cubicBezTo>
                    <a:pt x="815337" y="343743"/>
                    <a:pt x="810065" y="358410"/>
                    <a:pt x="806180" y="373304"/>
                  </a:cubicBezTo>
                  <a:cubicBezTo>
                    <a:pt x="773320" y="499228"/>
                    <a:pt x="823487" y="626029"/>
                    <a:pt x="919002" y="700051"/>
                  </a:cubicBezTo>
                  <a:cubicBezTo>
                    <a:pt x="916812" y="719323"/>
                    <a:pt x="916812" y="739252"/>
                    <a:pt x="919879" y="758743"/>
                  </a:cubicBezTo>
                  <a:cubicBezTo>
                    <a:pt x="931928" y="834736"/>
                    <a:pt x="989762" y="862987"/>
                    <a:pt x="1052418" y="858607"/>
                  </a:cubicBezTo>
                  <a:cubicBezTo>
                    <a:pt x="1061181" y="933067"/>
                    <a:pt x="1108500" y="1007308"/>
                    <a:pt x="1169621" y="1051108"/>
                  </a:cubicBezTo>
                  <a:cubicBezTo>
                    <a:pt x="1178266" y="1057323"/>
                    <a:pt x="1187023" y="1062690"/>
                    <a:pt x="1195849" y="1067249"/>
                  </a:cubicBezTo>
                  <a:cubicBezTo>
                    <a:pt x="1184899" y="1105006"/>
                    <a:pt x="1165082" y="1139891"/>
                    <a:pt x="1135450" y="1170202"/>
                  </a:cubicBezTo>
                  <a:cubicBezTo>
                    <a:pt x="1069947" y="1237435"/>
                    <a:pt x="983195" y="1256488"/>
                    <a:pt x="902795" y="1238312"/>
                  </a:cubicBezTo>
                  <a:cubicBezTo>
                    <a:pt x="897100" y="1244443"/>
                    <a:pt x="891404" y="1250137"/>
                    <a:pt x="885489" y="1254955"/>
                  </a:cubicBezTo>
                  <a:cubicBezTo>
                    <a:pt x="877821" y="1261306"/>
                    <a:pt x="868620" y="1267219"/>
                    <a:pt x="858981" y="1272256"/>
                  </a:cubicBezTo>
                  <a:cubicBezTo>
                    <a:pt x="850437" y="1318465"/>
                    <a:pt x="828749" y="1362046"/>
                    <a:pt x="794355" y="1396867"/>
                  </a:cubicBezTo>
                  <a:cubicBezTo>
                    <a:pt x="784277" y="1406941"/>
                    <a:pt x="773324" y="1415920"/>
                    <a:pt x="761932" y="1424242"/>
                  </a:cubicBezTo>
                  <a:cubicBezTo>
                    <a:pt x="745282" y="1505491"/>
                    <a:pt x="700592" y="1574038"/>
                    <a:pt x="607267" y="1597471"/>
                  </a:cubicBezTo>
                  <a:cubicBezTo>
                    <a:pt x="508465" y="1622218"/>
                    <a:pt x="411416" y="1591777"/>
                    <a:pt x="344161" y="1528267"/>
                  </a:cubicBezTo>
                  <a:cubicBezTo>
                    <a:pt x="342518" y="1528595"/>
                    <a:pt x="340985" y="1528978"/>
                    <a:pt x="339452" y="1529362"/>
                  </a:cubicBezTo>
                  <a:cubicBezTo>
                    <a:pt x="337918" y="1529745"/>
                    <a:pt x="336384" y="1530128"/>
                    <a:pt x="334741" y="1530457"/>
                  </a:cubicBezTo>
                  <a:cubicBezTo>
                    <a:pt x="230682" y="1550167"/>
                    <a:pt x="136262" y="1486000"/>
                    <a:pt x="81494" y="1401904"/>
                  </a:cubicBezTo>
                  <a:cubicBezTo>
                    <a:pt x="22125" y="1310800"/>
                    <a:pt x="0" y="1184437"/>
                    <a:pt x="54549" y="1085887"/>
                  </a:cubicBezTo>
                  <a:cubicBezTo>
                    <a:pt x="72293" y="1053913"/>
                    <a:pt x="97048" y="1027415"/>
                    <a:pt x="126185" y="1007924"/>
                  </a:cubicBezTo>
                  <a:cubicBezTo>
                    <a:pt x="114136" y="974198"/>
                    <a:pt x="112603" y="936749"/>
                    <a:pt x="124213" y="904775"/>
                  </a:cubicBezTo>
                  <a:cubicBezTo>
                    <a:pt x="137138" y="868859"/>
                    <a:pt x="164741" y="833819"/>
                    <a:pt x="198479" y="811043"/>
                  </a:cubicBezTo>
                  <a:cubicBezTo>
                    <a:pt x="161236" y="711398"/>
                    <a:pt x="173723" y="596204"/>
                    <a:pt x="254561" y="510575"/>
                  </a:cubicBezTo>
                  <a:cubicBezTo>
                    <a:pt x="343067" y="416843"/>
                    <a:pt x="485025" y="372386"/>
                    <a:pt x="604857" y="408083"/>
                  </a:cubicBezTo>
                  <a:cubicBezTo>
                    <a:pt x="640347" y="377642"/>
                    <a:pt x="683943" y="355085"/>
                    <a:pt x="725785" y="342165"/>
                  </a:cubicBezTo>
                  <a:cubicBezTo>
                    <a:pt x="757857" y="332205"/>
                    <a:pt x="790243" y="328192"/>
                    <a:pt x="821833" y="329451"/>
                  </a:cubicBezTo>
                  <a:close/>
                  <a:moveTo>
                    <a:pt x="755163" y="1717077"/>
                  </a:moveTo>
                  <a:cubicBezTo>
                    <a:pt x="749530" y="1685663"/>
                    <a:pt x="751161" y="1653210"/>
                    <a:pt x="771469" y="1627426"/>
                  </a:cubicBezTo>
                  <a:cubicBezTo>
                    <a:pt x="776805" y="1620906"/>
                    <a:pt x="783327" y="1614238"/>
                    <a:pt x="790738" y="1608014"/>
                  </a:cubicBezTo>
                  <a:cubicBezTo>
                    <a:pt x="773692" y="1558224"/>
                    <a:pt x="811936" y="1498358"/>
                    <a:pt x="857147" y="1474204"/>
                  </a:cubicBezTo>
                  <a:cubicBezTo>
                    <a:pt x="893760" y="1454496"/>
                    <a:pt x="953498" y="1455385"/>
                    <a:pt x="985961" y="1485021"/>
                  </a:cubicBezTo>
                  <a:cubicBezTo>
                    <a:pt x="998413" y="1481762"/>
                    <a:pt x="1011754" y="1481169"/>
                    <a:pt x="1024205" y="1482503"/>
                  </a:cubicBezTo>
                  <a:cubicBezTo>
                    <a:pt x="1061559" y="1486504"/>
                    <a:pt x="1094171" y="1509028"/>
                    <a:pt x="1112996" y="1541331"/>
                  </a:cubicBezTo>
                  <a:cubicBezTo>
                    <a:pt x="1131228" y="1572450"/>
                    <a:pt x="1137010" y="1612904"/>
                    <a:pt x="1122631" y="1646690"/>
                  </a:cubicBezTo>
                  <a:cubicBezTo>
                    <a:pt x="1120853" y="1650691"/>
                    <a:pt x="1118777" y="1654544"/>
                    <a:pt x="1116406" y="1658396"/>
                  </a:cubicBezTo>
                  <a:cubicBezTo>
                    <a:pt x="1126930" y="1693664"/>
                    <a:pt x="1116850" y="1743898"/>
                    <a:pt x="1087500" y="1767460"/>
                  </a:cubicBezTo>
                  <a:cubicBezTo>
                    <a:pt x="1078162" y="1774869"/>
                    <a:pt x="1062746" y="1780203"/>
                    <a:pt x="1046884" y="1781685"/>
                  </a:cubicBezTo>
                  <a:cubicBezTo>
                    <a:pt x="1046292" y="1798578"/>
                    <a:pt x="1037101" y="1814285"/>
                    <a:pt x="1019610" y="1821694"/>
                  </a:cubicBezTo>
                  <a:cubicBezTo>
                    <a:pt x="1010419" y="1825548"/>
                    <a:pt x="995744" y="1825844"/>
                    <a:pt x="984330" y="1821546"/>
                  </a:cubicBezTo>
                  <a:cubicBezTo>
                    <a:pt x="970990" y="1835327"/>
                    <a:pt x="952757" y="1844959"/>
                    <a:pt x="932005" y="1847479"/>
                  </a:cubicBezTo>
                  <a:cubicBezTo>
                    <a:pt x="891092" y="1852517"/>
                    <a:pt x="857444" y="1831178"/>
                    <a:pt x="846030" y="1796652"/>
                  </a:cubicBezTo>
                  <a:cubicBezTo>
                    <a:pt x="832985" y="1794725"/>
                    <a:pt x="819793" y="1789094"/>
                    <a:pt x="808378" y="1783463"/>
                  </a:cubicBezTo>
                  <a:cubicBezTo>
                    <a:pt x="780214" y="1769682"/>
                    <a:pt x="760796" y="1748196"/>
                    <a:pt x="755163" y="1716929"/>
                  </a:cubicBezTo>
                  <a:close/>
                </a:path>
              </a:pathLst>
            </a:custGeom>
            <a:noFill/>
            <a:ln w="12382">
              <a:solidFill>
                <a:srgbClr val="2C2C2C"/>
              </a:solidFill>
            </a:ln>
          </p:spPr>
          <p:txBody>
            <a:bodyPr rtlCol="0" anchor="ctr"/>
            <a:lstStyle/>
            <a:p>
              <a:pPr algn="ctr"/>
              <a:endParaRPr/>
            </a:p>
          </p:txBody>
        </p:sp>
      </p:grpSp>
      <p:grpSp>
        <p:nvGrpSpPr>
          <p:cNvPr id="7" name="Group 6"/>
          <p:cNvGrpSpPr/>
          <p:nvPr/>
        </p:nvGrpSpPr>
        <p:grpSpPr>
          <a:xfrm>
            <a:off x="3513680" y="2355699"/>
            <a:ext cx="1946123" cy="2512040"/>
            <a:chOff x="2016915" y="1994670"/>
            <a:chExt cx="1946123" cy="2512040"/>
          </a:xfrm>
        </p:grpSpPr>
        <p:sp>
          <p:nvSpPr>
            <p:cNvPr id="5" name="Rounded Rectangle 4"/>
            <p:cNvSpPr/>
            <p:nvPr/>
          </p:nvSpPr>
          <p:spPr>
            <a:xfrm>
              <a:off x="2016915" y="1994670"/>
              <a:ext cx="1946123" cy="2512037"/>
            </a:xfrm>
            <a:custGeom>
              <a:avLst/>
              <a:gdLst/>
              <a:ahLst/>
              <a:cxnLst/>
              <a:rect l="0" t="0" r="0" b="0"/>
              <a:pathLst>
                <a:path w="1946123" h="2512037">
                  <a:moveTo>
                    <a:pt x="552545" y="219622"/>
                  </a:moveTo>
                  <a:cubicBezTo>
                    <a:pt x="579019" y="225608"/>
                    <a:pt x="606184" y="227557"/>
                    <a:pt x="633052" y="225077"/>
                  </a:cubicBezTo>
                  <a:cubicBezTo>
                    <a:pt x="731507" y="302814"/>
                    <a:pt x="818451" y="320738"/>
                    <a:pt x="826701" y="325820"/>
                  </a:cubicBezTo>
                  <a:cubicBezTo>
                    <a:pt x="827521" y="283033"/>
                    <a:pt x="789094" y="232462"/>
                    <a:pt x="754522" y="178448"/>
                  </a:cubicBezTo>
                  <a:cubicBezTo>
                    <a:pt x="768751" y="167844"/>
                    <a:pt x="781856" y="155723"/>
                    <a:pt x="793640" y="142459"/>
                  </a:cubicBezTo>
                  <a:cubicBezTo>
                    <a:pt x="806143" y="159596"/>
                    <a:pt x="820054" y="176998"/>
                    <a:pt x="834747" y="195380"/>
                  </a:cubicBezTo>
                  <a:cubicBezTo>
                    <a:pt x="1004294" y="407493"/>
                    <a:pt x="946591" y="437282"/>
                    <a:pt x="962499" y="156862"/>
                  </a:cubicBezTo>
                  <a:cubicBezTo>
                    <a:pt x="964207" y="126716"/>
                    <a:pt x="965957" y="95795"/>
                    <a:pt x="966948" y="64414"/>
                  </a:cubicBezTo>
                  <a:cubicBezTo>
                    <a:pt x="985621" y="60141"/>
                    <a:pt x="1003691" y="52938"/>
                    <a:pt x="1020713" y="43237"/>
                  </a:cubicBezTo>
                  <a:cubicBezTo>
                    <a:pt x="1020721" y="43384"/>
                    <a:pt x="1020729" y="43532"/>
                    <a:pt x="1020738" y="43679"/>
                  </a:cubicBezTo>
                  <a:cubicBezTo>
                    <a:pt x="1020754" y="43516"/>
                    <a:pt x="1020779" y="43352"/>
                    <a:pt x="1020795" y="43190"/>
                  </a:cubicBezTo>
                  <a:cubicBezTo>
                    <a:pt x="1040533" y="31927"/>
                    <a:pt x="1058859" y="17306"/>
                    <a:pt x="1075064" y="0"/>
                  </a:cubicBezTo>
                  <a:cubicBezTo>
                    <a:pt x="1050992" y="105243"/>
                    <a:pt x="1047302" y="225770"/>
                    <a:pt x="1078547" y="382279"/>
                  </a:cubicBezTo>
                  <a:cubicBezTo>
                    <a:pt x="1081891" y="398988"/>
                    <a:pt x="1084755" y="416086"/>
                    <a:pt x="1087157" y="433494"/>
                  </a:cubicBezTo>
                  <a:cubicBezTo>
                    <a:pt x="1106392" y="572940"/>
                    <a:pt x="1124387" y="682204"/>
                    <a:pt x="1087752" y="821187"/>
                  </a:cubicBezTo>
                  <a:cubicBezTo>
                    <a:pt x="1105401" y="791523"/>
                    <a:pt x="1175180" y="700194"/>
                    <a:pt x="1259010" y="659849"/>
                  </a:cubicBezTo>
                  <a:cubicBezTo>
                    <a:pt x="1274207" y="674781"/>
                    <a:pt x="1291238" y="683951"/>
                    <a:pt x="1301977" y="689453"/>
                  </a:cubicBezTo>
                  <a:cubicBezTo>
                    <a:pt x="1105772" y="763961"/>
                    <a:pt x="1049548" y="1131867"/>
                    <a:pt x="1111369" y="1285138"/>
                  </a:cubicBezTo>
                  <a:cubicBezTo>
                    <a:pt x="1159191" y="1403680"/>
                    <a:pt x="1356807" y="1466294"/>
                    <a:pt x="1480186" y="1421857"/>
                  </a:cubicBezTo>
                  <a:cubicBezTo>
                    <a:pt x="1603565" y="1377421"/>
                    <a:pt x="1838206" y="1425176"/>
                    <a:pt x="1933369" y="1501642"/>
                  </a:cubicBezTo>
                  <a:cubicBezTo>
                    <a:pt x="1946123" y="1511861"/>
                    <a:pt x="1937076" y="1526233"/>
                    <a:pt x="1920921" y="1516608"/>
                  </a:cubicBezTo>
                  <a:cubicBezTo>
                    <a:pt x="1838651" y="1468003"/>
                    <a:pt x="1646648" y="1454159"/>
                    <a:pt x="1552228" y="1464090"/>
                  </a:cubicBezTo>
                  <a:cubicBezTo>
                    <a:pt x="1619481" y="1500098"/>
                    <a:pt x="1643487" y="1583911"/>
                    <a:pt x="1673923" y="1651280"/>
                  </a:cubicBezTo>
                  <a:cubicBezTo>
                    <a:pt x="1716213" y="1744859"/>
                    <a:pt x="1825006" y="1757134"/>
                    <a:pt x="1857638" y="1753469"/>
                  </a:cubicBezTo>
                  <a:cubicBezTo>
                    <a:pt x="1878647" y="1751108"/>
                    <a:pt x="1884491" y="1783410"/>
                    <a:pt x="1859074" y="1786249"/>
                  </a:cubicBezTo>
                  <a:cubicBezTo>
                    <a:pt x="1764852" y="1796775"/>
                    <a:pt x="1677704" y="1792903"/>
                    <a:pt x="1614066" y="1678464"/>
                  </a:cubicBezTo>
                  <a:cubicBezTo>
                    <a:pt x="1572510" y="1603740"/>
                    <a:pt x="1547316" y="1537815"/>
                    <a:pt x="1469364" y="1526753"/>
                  </a:cubicBezTo>
                  <a:cubicBezTo>
                    <a:pt x="1445284" y="1523361"/>
                    <a:pt x="1419710" y="1530295"/>
                    <a:pt x="1390686" y="1538170"/>
                  </a:cubicBezTo>
                  <a:cubicBezTo>
                    <a:pt x="1334684" y="1553359"/>
                    <a:pt x="1265812" y="1572040"/>
                    <a:pt x="1169939" y="1526753"/>
                  </a:cubicBezTo>
                  <a:cubicBezTo>
                    <a:pt x="1154072" y="1519192"/>
                    <a:pt x="1136283" y="1532532"/>
                    <a:pt x="1139255" y="1549867"/>
                  </a:cubicBezTo>
                  <a:cubicBezTo>
                    <a:pt x="1159777" y="1669953"/>
                    <a:pt x="1287283" y="1777037"/>
                    <a:pt x="1390686" y="1691193"/>
                  </a:cubicBezTo>
                  <a:cubicBezTo>
                    <a:pt x="1399386" y="1683978"/>
                    <a:pt x="1421939" y="1691193"/>
                    <a:pt x="1409936" y="1710873"/>
                  </a:cubicBezTo>
                  <a:cubicBezTo>
                    <a:pt x="1359647" y="1793324"/>
                    <a:pt x="1261231" y="1781528"/>
                    <a:pt x="1266506" y="1801595"/>
                  </a:cubicBezTo>
                  <a:cubicBezTo>
                    <a:pt x="1301457" y="1934534"/>
                    <a:pt x="1441421" y="1904601"/>
                    <a:pt x="1515105" y="1930547"/>
                  </a:cubicBezTo>
                  <a:cubicBezTo>
                    <a:pt x="1589829" y="1956856"/>
                    <a:pt x="1625598" y="2021170"/>
                    <a:pt x="1643619" y="2064286"/>
                  </a:cubicBezTo>
                  <a:cubicBezTo>
                    <a:pt x="1648918" y="2076991"/>
                    <a:pt x="1629783" y="2091404"/>
                    <a:pt x="1619481" y="2077420"/>
                  </a:cubicBezTo>
                  <a:cubicBezTo>
                    <a:pt x="1580856" y="2025025"/>
                    <a:pt x="1542602" y="1962287"/>
                    <a:pt x="1351350" y="1968049"/>
                  </a:cubicBezTo>
                  <a:cubicBezTo>
                    <a:pt x="1369577" y="2076520"/>
                    <a:pt x="1452251" y="2199123"/>
                    <a:pt x="1614066" y="2273162"/>
                  </a:cubicBezTo>
                  <a:cubicBezTo>
                    <a:pt x="1629924" y="2280418"/>
                    <a:pt x="1622601" y="2305159"/>
                    <a:pt x="1603565" y="2299826"/>
                  </a:cubicBezTo>
                  <a:cubicBezTo>
                    <a:pt x="1411579" y="2246028"/>
                    <a:pt x="1334593" y="2184842"/>
                    <a:pt x="1209719" y="1883295"/>
                  </a:cubicBezTo>
                  <a:cubicBezTo>
                    <a:pt x="1157622" y="1757514"/>
                    <a:pt x="1043026" y="1654392"/>
                    <a:pt x="1036133" y="1729480"/>
                  </a:cubicBezTo>
                  <a:cubicBezTo>
                    <a:pt x="1029942" y="1797567"/>
                    <a:pt x="1067403" y="1868527"/>
                    <a:pt x="1081684" y="1903223"/>
                  </a:cubicBezTo>
                  <a:cubicBezTo>
                    <a:pt x="1115720" y="1985954"/>
                    <a:pt x="1213599" y="2223682"/>
                    <a:pt x="1152644" y="2355712"/>
                  </a:cubicBezTo>
                  <a:cubicBezTo>
                    <a:pt x="1146296" y="2369457"/>
                    <a:pt x="1128845" y="2365156"/>
                    <a:pt x="1130991" y="2349430"/>
                  </a:cubicBezTo>
                  <a:cubicBezTo>
                    <a:pt x="1157424" y="2155314"/>
                    <a:pt x="1021183" y="1946182"/>
                    <a:pt x="991540" y="1892500"/>
                  </a:cubicBezTo>
                  <a:cubicBezTo>
                    <a:pt x="972223" y="1857523"/>
                    <a:pt x="947045" y="1826872"/>
                    <a:pt x="945114" y="1778234"/>
                  </a:cubicBezTo>
                  <a:cubicBezTo>
                    <a:pt x="899604" y="1882263"/>
                    <a:pt x="880733" y="1975619"/>
                    <a:pt x="890218" y="2085567"/>
                  </a:cubicBezTo>
                  <a:cubicBezTo>
                    <a:pt x="891555" y="2100385"/>
                    <a:pt x="876729" y="2104835"/>
                    <a:pt x="871099" y="2089274"/>
                  </a:cubicBezTo>
                  <a:cubicBezTo>
                    <a:pt x="834188" y="1986730"/>
                    <a:pt x="856273" y="1829951"/>
                    <a:pt x="895856" y="1732154"/>
                  </a:cubicBezTo>
                  <a:cubicBezTo>
                    <a:pt x="903409" y="1713482"/>
                    <a:pt x="883994" y="1695700"/>
                    <a:pt x="866055" y="1704591"/>
                  </a:cubicBezTo>
                  <a:cubicBezTo>
                    <a:pt x="653446" y="1810296"/>
                    <a:pt x="711122" y="1931760"/>
                    <a:pt x="785408" y="2088209"/>
                  </a:cubicBezTo>
                  <a:cubicBezTo>
                    <a:pt x="838996" y="2201071"/>
                    <a:pt x="834336" y="2367005"/>
                    <a:pt x="769564" y="2488626"/>
                  </a:cubicBezTo>
                  <a:cubicBezTo>
                    <a:pt x="765858" y="2512037"/>
                    <a:pt x="743919" y="2510262"/>
                    <a:pt x="742437" y="2488626"/>
                  </a:cubicBezTo>
                  <a:cubicBezTo>
                    <a:pt x="785408" y="2299826"/>
                    <a:pt x="767039" y="2182184"/>
                    <a:pt x="661052" y="2047041"/>
                  </a:cubicBezTo>
                  <a:cubicBezTo>
                    <a:pt x="622072" y="2089274"/>
                    <a:pt x="591460" y="2118422"/>
                    <a:pt x="510572" y="2160407"/>
                  </a:cubicBezTo>
                  <a:cubicBezTo>
                    <a:pt x="429685" y="2202384"/>
                    <a:pt x="379129" y="2286057"/>
                    <a:pt x="368457" y="2296433"/>
                  </a:cubicBezTo>
                  <a:cubicBezTo>
                    <a:pt x="355413" y="2309773"/>
                    <a:pt x="339107" y="2299397"/>
                    <a:pt x="345778" y="2285025"/>
                  </a:cubicBezTo>
                  <a:cubicBezTo>
                    <a:pt x="360869" y="2243543"/>
                    <a:pt x="388447" y="2208179"/>
                    <a:pt x="412485" y="2178007"/>
                  </a:cubicBezTo>
                  <a:cubicBezTo>
                    <a:pt x="459044" y="2119578"/>
                    <a:pt x="621203" y="2045357"/>
                    <a:pt x="631371" y="1868865"/>
                  </a:cubicBezTo>
                  <a:cubicBezTo>
                    <a:pt x="633297" y="1835375"/>
                    <a:pt x="622921" y="1833889"/>
                    <a:pt x="591496" y="1836853"/>
                  </a:cubicBezTo>
                  <a:lnTo>
                    <a:pt x="591199" y="1836853"/>
                  </a:lnTo>
                  <a:cubicBezTo>
                    <a:pt x="462089" y="1861898"/>
                    <a:pt x="385330" y="1933221"/>
                    <a:pt x="332910" y="2045894"/>
                  </a:cubicBezTo>
                  <a:cubicBezTo>
                    <a:pt x="324720" y="2063494"/>
                    <a:pt x="299508" y="2064286"/>
                    <a:pt x="302203" y="2045894"/>
                  </a:cubicBezTo>
                  <a:cubicBezTo>
                    <a:pt x="315438" y="1955510"/>
                    <a:pt x="353623" y="1895471"/>
                    <a:pt x="429685" y="1836853"/>
                  </a:cubicBezTo>
                  <a:cubicBezTo>
                    <a:pt x="505745" y="1778234"/>
                    <a:pt x="726018" y="1721951"/>
                    <a:pt x="769905" y="1606777"/>
                  </a:cubicBezTo>
                  <a:cubicBezTo>
                    <a:pt x="813791" y="1491612"/>
                    <a:pt x="636783" y="1614067"/>
                    <a:pt x="519531" y="1694974"/>
                  </a:cubicBezTo>
                  <a:cubicBezTo>
                    <a:pt x="504560" y="1705202"/>
                    <a:pt x="483807" y="1691713"/>
                    <a:pt x="505745" y="1673338"/>
                  </a:cubicBezTo>
                  <a:cubicBezTo>
                    <a:pt x="542124" y="1625467"/>
                    <a:pt x="588602" y="1578463"/>
                    <a:pt x="635296" y="1550148"/>
                  </a:cubicBezTo>
                  <a:cubicBezTo>
                    <a:pt x="669580" y="1529354"/>
                    <a:pt x="677280" y="1518647"/>
                    <a:pt x="615280" y="1525069"/>
                  </a:cubicBezTo>
                  <a:cubicBezTo>
                    <a:pt x="385690" y="1546169"/>
                    <a:pt x="282931" y="1824222"/>
                    <a:pt x="44704" y="1824222"/>
                  </a:cubicBezTo>
                  <a:cubicBezTo>
                    <a:pt x="28725" y="1824222"/>
                    <a:pt x="24758" y="1799581"/>
                    <a:pt x="39826" y="1796246"/>
                  </a:cubicBezTo>
                  <a:cubicBezTo>
                    <a:pt x="259240" y="1747633"/>
                    <a:pt x="309901" y="1559509"/>
                    <a:pt x="443869" y="1485132"/>
                  </a:cubicBezTo>
                  <a:cubicBezTo>
                    <a:pt x="274907" y="1421857"/>
                    <a:pt x="123426" y="1460837"/>
                    <a:pt x="34623" y="1493387"/>
                  </a:cubicBezTo>
                  <a:cubicBezTo>
                    <a:pt x="9374" y="1502641"/>
                    <a:pt x="0" y="1486585"/>
                    <a:pt x="23710" y="1472345"/>
                  </a:cubicBezTo>
                  <a:cubicBezTo>
                    <a:pt x="252673" y="1334767"/>
                    <a:pt x="587860" y="1447844"/>
                    <a:pt x="661052" y="1399354"/>
                  </a:cubicBezTo>
                  <a:cubicBezTo>
                    <a:pt x="734245" y="1350864"/>
                    <a:pt x="678915" y="1292757"/>
                    <a:pt x="705253" y="1141633"/>
                  </a:cubicBezTo>
                  <a:cubicBezTo>
                    <a:pt x="731591" y="990509"/>
                    <a:pt x="826701" y="951273"/>
                    <a:pt x="691683" y="782497"/>
                  </a:cubicBezTo>
                  <a:cubicBezTo>
                    <a:pt x="694736" y="776507"/>
                    <a:pt x="696393" y="769847"/>
                    <a:pt x="696633" y="762990"/>
                  </a:cubicBezTo>
                  <a:cubicBezTo>
                    <a:pt x="707176" y="762005"/>
                    <a:pt x="717522" y="759318"/>
                    <a:pt x="726018" y="755452"/>
                  </a:cubicBezTo>
                  <a:cubicBezTo>
                    <a:pt x="801674" y="819334"/>
                    <a:pt x="826965" y="894454"/>
                    <a:pt x="827292" y="895436"/>
                  </a:cubicBezTo>
                  <a:cubicBezTo>
                    <a:pt x="891629" y="737474"/>
                    <a:pt x="912234" y="620113"/>
                    <a:pt x="875615" y="526313"/>
                  </a:cubicBezTo>
                  <a:cubicBezTo>
                    <a:pt x="857479" y="479948"/>
                    <a:pt x="785506" y="421365"/>
                    <a:pt x="705253" y="356043"/>
                  </a:cubicBezTo>
                  <a:cubicBezTo>
                    <a:pt x="653067" y="313567"/>
                    <a:pt x="597381" y="268241"/>
                    <a:pt x="550719" y="221571"/>
                  </a:cubicBezTo>
                  <a:cubicBezTo>
                    <a:pt x="551329" y="220927"/>
                    <a:pt x="551936" y="220277"/>
                    <a:pt x="552545" y="219622"/>
                  </a:cubicBezTo>
                  <a:close/>
                </a:path>
              </a:pathLst>
            </a:custGeom>
            <a:solidFill>
              <a:srgbClr val="E8E8E8"/>
            </a:solidFill>
            <a:ln>
              <a:noFill/>
            </a:ln>
          </p:spPr>
          <p:txBody>
            <a:bodyPr rtlCol="0" anchor="ctr"/>
            <a:lstStyle/>
            <a:p>
              <a:pPr algn="ctr"/>
              <a:endParaRPr/>
            </a:p>
          </p:txBody>
        </p:sp>
        <p:sp>
          <p:nvSpPr>
            <p:cNvPr id="6" name="Rounded Rectangle 5"/>
            <p:cNvSpPr/>
            <p:nvPr/>
          </p:nvSpPr>
          <p:spPr>
            <a:xfrm>
              <a:off x="2016915" y="1994670"/>
              <a:ext cx="1946122" cy="2512040"/>
            </a:xfrm>
            <a:custGeom>
              <a:avLst/>
              <a:gdLst/>
              <a:ahLst/>
              <a:cxnLst/>
              <a:rect l="0" t="0" r="0" b="0"/>
              <a:pathLst>
                <a:path w="1946122" h="2512040">
                  <a:moveTo>
                    <a:pt x="552545" y="219622"/>
                  </a:moveTo>
                  <a:cubicBezTo>
                    <a:pt x="579019" y="225608"/>
                    <a:pt x="606184" y="227557"/>
                    <a:pt x="633052" y="225077"/>
                  </a:cubicBezTo>
                  <a:cubicBezTo>
                    <a:pt x="731507" y="302814"/>
                    <a:pt x="818451" y="320738"/>
                    <a:pt x="826701" y="325820"/>
                  </a:cubicBezTo>
                  <a:cubicBezTo>
                    <a:pt x="827521" y="283033"/>
                    <a:pt x="789094" y="232462"/>
                    <a:pt x="754522" y="178448"/>
                  </a:cubicBezTo>
                  <a:cubicBezTo>
                    <a:pt x="768751" y="167844"/>
                    <a:pt x="781856" y="155723"/>
                    <a:pt x="793640" y="142459"/>
                  </a:cubicBezTo>
                  <a:cubicBezTo>
                    <a:pt x="806143" y="159596"/>
                    <a:pt x="820054" y="176998"/>
                    <a:pt x="834747" y="195380"/>
                  </a:cubicBezTo>
                  <a:cubicBezTo>
                    <a:pt x="1004290" y="407493"/>
                    <a:pt x="946588" y="437282"/>
                    <a:pt x="962497" y="156862"/>
                  </a:cubicBezTo>
                  <a:cubicBezTo>
                    <a:pt x="964207" y="126716"/>
                    <a:pt x="965961" y="95795"/>
                    <a:pt x="966946" y="64414"/>
                  </a:cubicBezTo>
                  <a:cubicBezTo>
                    <a:pt x="985624" y="60141"/>
                    <a:pt x="1003694" y="52938"/>
                    <a:pt x="1020714" y="43237"/>
                  </a:cubicBezTo>
                  <a:cubicBezTo>
                    <a:pt x="1020721" y="43384"/>
                    <a:pt x="1020729" y="43532"/>
                    <a:pt x="1020736" y="43679"/>
                  </a:cubicBezTo>
                  <a:cubicBezTo>
                    <a:pt x="1020757" y="43516"/>
                    <a:pt x="1020777" y="43352"/>
                    <a:pt x="1020797" y="43189"/>
                  </a:cubicBezTo>
                  <a:cubicBezTo>
                    <a:pt x="1040534" y="31927"/>
                    <a:pt x="1058855" y="17306"/>
                    <a:pt x="1075067" y="0"/>
                  </a:cubicBezTo>
                  <a:cubicBezTo>
                    <a:pt x="1050995" y="105243"/>
                    <a:pt x="1047301" y="225770"/>
                    <a:pt x="1078547" y="382279"/>
                  </a:cubicBezTo>
                  <a:cubicBezTo>
                    <a:pt x="1081887" y="398988"/>
                    <a:pt x="1084754" y="416086"/>
                    <a:pt x="1087155" y="433494"/>
                  </a:cubicBezTo>
                  <a:cubicBezTo>
                    <a:pt x="1106391" y="572940"/>
                    <a:pt x="1124384" y="682204"/>
                    <a:pt x="1087748" y="821187"/>
                  </a:cubicBezTo>
                  <a:cubicBezTo>
                    <a:pt x="1105399" y="791523"/>
                    <a:pt x="1175180" y="700194"/>
                    <a:pt x="1259014" y="659849"/>
                  </a:cubicBezTo>
                  <a:cubicBezTo>
                    <a:pt x="1274209" y="674781"/>
                    <a:pt x="1291238" y="683951"/>
                    <a:pt x="1301979" y="689453"/>
                  </a:cubicBezTo>
                  <a:cubicBezTo>
                    <a:pt x="1105775" y="763961"/>
                    <a:pt x="1049548" y="1131871"/>
                    <a:pt x="1111370" y="1285137"/>
                  </a:cubicBezTo>
                  <a:cubicBezTo>
                    <a:pt x="1159186" y="1403682"/>
                    <a:pt x="1356809" y="1466292"/>
                    <a:pt x="1480185" y="1421855"/>
                  </a:cubicBezTo>
                  <a:cubicBezTo>
                    <a:pt x="1603563" y="1377417"/>
                    <a:pt x="1838207" y="1425177"/>
                    <a:pt x="1933373" y="1501638"/>
                  </a:cubicBezTo>
                  <a:cubicBezTo>
                    <a:pt x="1946122" y="1511863"/>
                    <a:pt x="1937078" y="1526238"/>
                    <a:pt x="1920921" y="1516606"/>
                  </a:cubicBezTo>
                  <a:cubicBezTo>
                    <a:pt x="1838653" y="1468002"/>
                    <a:pt x="1646651" y="1454158"/>
                    <a:pt x="1552227" y="1464087"/>
                  </a:cubicBezTo>
                  <a:cubicBezTo>
                    <a:pt x="1619478" y="1500096"/>
                    <a:pt x="1643483" y="1583908"/>
                    <a:pt x="1673924" y="1651277"/>
                  </a:cubicBezTo>
                  <a:cubicBezTo>
                    <a:pt x="1716210" y="1744862"/>
                    <a:pt x="1825003" y="1757136"/>
                    <a:pt x="1857635" y="1753470"/>
                  </a:cubicBezTo>
                  <a:cubicBezTo>
                    <a:pt x="1878644" y="1751111"/>
                    <a:pt x="1884495" y="1783412"/>
                    <a:pt x="1859078" y="1786251"/>
                  </a:cubicBezTo>
                  <a:cubicBezTo>
                    <a:pt x="1764850" y="1796775"/>
                    <a:pt x="1677702" y="1792907"/>
                    <a:pt x="1614065" y="1678465"/>
                  </a:cubicBezTo>
                  <a:cubicBezTo>
                    <a:pt x="1572513" y="1603741"/>
                    <a:pt x="1547313" y="1537818"/>
                    <a:pt x="1469365" y="1526750"/>
                  </a:cubicBezTo>
                  <a:cubicBezTo>
                    <a:pt x="1445281" y="1523362"/>
                    <a:pt x="1419711" y="1530297"/>
                    <a:pt x="1390689" y="1538169"/>
                  </a:cubicBezTo>
                  <a:cubicBezTo>
                    <a:pt x="1334684" y="1553359"/>
                    <a:pt x="1265815" y="1572039"/>
                    <a:pt x="1169936" y="1526750"/>
                  </a:cubicBezTo>
                  <a:cubicBezTo>
                    <a:pt x="1154074" y="1519193"/>
                    <a:pt x="1136287" y="1532530"/>
                    <a:pt x="1139251" y="1549867"/>
                  </a:cubicBezTo>
                  <a:cubicBezTo>
                    <a:pt x="1159777" y="1669953"/>
                    <a:pt x="1287281" y="1777034"/>
                    <a:pt x="1390689" y="1691195"/>
                  </a:cubicBezTo>
                  <a:cubicBezTo>
                    <a:pt x="1399385" y="1683976"/>
                    <a:pt x="1421940" y="1691195"/>
                    <a:pt x="1409939" y="1710872"/>
                  </a:cubicBezTo>
                  <a:cubicBezTo>
                    <a:pt x="1359648" y="1793327"/>
                    <a:pt x="1261233" y="1781528"/>
                    <a:pt x="1266508" y="1801593"/>
                  </a:cubicBezTo>
                  <a:cubicBezTo>
                    <a:pt x="1301459" y="1934537"/>
                    <a:pt x="1441417" y="1904603"/>
                    <a:pt x="1515102" y="1930547"/>
                  </a:cubicBezTo>
                  <a:cubicBezTo>
                    <a:pt x="1589828" y="1956857"/>
                    <a:pt x="1625600" y="2021173"/>
                    <a:pt x="1643615" y="2064290"/>
                  </a:cubicBezTo>
                  <a:cubicBezTo>
                    <a:pt x="1648921" y="2076987"/>
                    <a:pt x="1629784" y="2091407"/>
                    <a:pt x="1619478" y="2077424"/>
                  </a:cubicBezTo>
                  <a:cubicBezTo>
                    <a:pt x="1580856" y="2025023"/>
                    <a:pt x="1542598" y="1962286"/>
                    <a:pt x="1351349" y="1968047"/>
                  </a:cubicBezTo>
                  <a:cubicBezTo>
                    <a:pt x="1369582" y="2076516"/>
                    <a:pt x="1452247" y="2199123"/>
                    <a:pt x="1614065" y="2273160"/>
                  </a:cubicBezTo>
                  <a:cubicBezTo>
                    <a:pt x="1629926" y="2280417"/>
                    <a:pt x="1622601" y="2305162"/>
                    <a:pt x="1603563" y="2299827"/>
                  </a:cubicBezTo>
                  <a:cubicBezTo>
                    <a:pt x="1411580" y="2246031"/>
                    <a:pt x="1334592" y="2184841"/>
                    <a:pt x="1209715" y="1883298"/>
                  </a:cubicBezTo>
                  <a:cubicBezTo>
                    <a:pt x="1157624" y="1757510"/>
                    <a:pt x="1043029" y="1654396"/>
                    <a:pt x="1036137" y="1729483"/>
                  </a:cubicBezTo>
                  <a:cubicBezTo>
                    <a:pt x="1029945" y="1797564"/>
                    <a:pt x="1067403" y="1868527"/>
                    <a:pt x="1081681" y="1903222"/>
                  </a:cubicBezTo>
                  <a:cubicBezTo>
                    <a:pt x="1115722" y="1985957"/>
                    <a:pt x="1213598" y="2223679"/>
                    <a:pt x="1152645" y="2355710"/>
                  </a:cubicBezTo>
                  <a:cubicBezTo>
                    <a:pt x="1146297" y="2369461"/>
                    <a:pt x="1128848" y="2365154"/>
                    <a:pt x="1130988" y="2349433"/>
                  </a:cubicBezTo>
                  <a:cubicBezTo>
                    <a:pt x="1157420" y="2155312"/>
                    <a:pt x="1021183" y="1946186"/>
                    <a:pt x="991537" y="1892500"/>
                  </a:cubicBezTo>
                  <a:cubicBezTo>
                    <a:pt x="972222" y="1857521"/>
                    <a:pt x="947042" y="1826872"/>
                    <a:pt x="945112" y="1778235"/>
                  </a:cubicBezTo>
                  <a:cubicBezTo>
                    <a:pt x="899605" y="1882260"/>
                    <a:pt x="880733" y="1975616"/>
                    <a:pt x="890220" y="2085568"/>
                  </a:cubicBezTo>
                  <a:cubicBezTo>
                    <a:pt x="891554" y="2100387"/>
                    <a:pt x="876731" y="2104832"/>
                    <a:pt x="871098" y="2089272"/>
                  </a:cubicBezTo>
                  <a:cubicBezTo>
                    <a:pt x="834188" y="1986730"/>
                    <a:pt x="856275" y="1829951"/>
                    <a:pt x="895853" y="1732150"/>
                  </a:cubicBezTo>
                  <a:cubicBezTo>
                    <a:pt x="903413" y="1713479"/>
                    <a:pt x="883994" y="1695698"/>
                    <a:pt x="866058" y="1704588"/>
                  </a:cubicBezTo>
                  <a:cubicBezTo>
                    <a:pt x="653446" y="1810300"/>
                    <a:pt x="711122" y="1931764"/>
                    <a:pt x="785408" y="2088212"/>
                  </a:cubicBezTo>
                  <a:cubicBezTo>
                    <a:pt x="838996" y="2201071"/>
                    <a:pt x="834336" y="2367008"/>
                    <a:pt x="769564" y="2488627"/>
                  </a:cubicBezTo>
                  <a:cubicBezTo>
                    <a:pt x="765858" y="2512040"/>
                    <a:pt x="743919" y="2510262"/>
                    <a:pt x="742437" y="2488627"/>
                  </a:cubicBezTo>
                  <a:cubicBezTo>
                    <a:pt x="785408" y="2299827"/>
                    <a:pt x="767039" y="2182183"/>
                    <a:pt x="661052" y="2047041"/>
                  </a:cubicBezTo>
                  <a:cubicBezTo>
                    <a:pt x="622072" y="2089272"/>
                    <a:pt x="591460" y="2118422"/>
                    <a:pt x="510572" y="2160404"/>
                  </a:cubicBezTo>
                  <a:cubicBezTo>
                    <a:pt x="429685" y="2202386"/>
                    <a:pt x="379129" y="2286060"/>
                    <a:pt x="368457" y="2296433"/>
                  </a:cubicBezTo>
                  <a:cubicBezTo>
                    <a:pt x="355413" y="2309770"/>
                    <a:pt x="339107" y="2299397"/>
                    <a:pt x="345778" y="2285023"/>
                  </a:cubicBezTo>
                  <a:cubicBezTo>
                    <a:pt x="360869" y="2243548"/>
                    <a:pt x="388447" y="2208177"/>
                    <a:pt x="412485" y="2178009"/>
                  </a:cubicBezTo>
                  <a:cubicBezTo>
                    <a:pt x="459044" y="2119579"/>
                    <a:pt x="621203" y="2045357"/>
                    <a:pt x="631371" y="1868862"/>
                  </a:cubicBezTo>
                  <a:cubicBezTo>
                    <a:pt x="633297" y="1835373"/>
                    <a:pt x="622921" y="1833891"/>
                    <a:pt x="591496" y="1836855"/>
                  </a:cubicBezTo>
                  <a:lnTo>
                    <a:pt x="591199" y="1836855"/>
                  </a:lnTo>
                  <a:cubicBezTo>
                    <a:pt x="462089" y="1861897"/>
                    <a:pt x="385330" y="1933223"/>
                    <a:pt x="332910" y="2045891"/>
                  </a:cubicBezTo>
                  <a:cubicBezTo>
                    <a:pt x="324720" y="2063496"/>
                    <a:pt x="299508" y="2064290"/>
                    <a:pt x="302203" y="2045891"/>
                  </a:cubicBezTo>
                  <a:cubicBezTo>
                    <a:pt x="315438" y="1955512"/>
                    <a:pt x="353623" y="1895474"/>
                    <a:pt x="429685" y="1836855"/>
                  </a:cubicBezTo>
                  <a:cubicBezTo>
                    <a:pt x="505745" y="1778235"/>
                    <a:pt x="726018" y="1721948"/>
                    <a:pt x="769905" y="1606781"/>
                  </a:cubicBezTo>
                  <a:cubicBezTo>
                    <a:pt x="813791" y="1491614"/>
                    <a:pt x="636783" y="1614067"/>
                    <a:pt x="519531" y="1694975"/>
                  </a:cubicBezTo>
                  <a:cubicBezTo>
                    <a:pt x="504560" y="1705199"/>
                    <a:pt x="483807" y="1691715"/>
                    <a:pt x="505745" y="1673340"/>
                  </a:cubicBezTo>
                  <a:cubicBezTo>
                    <a:pt x="542124" y="1625469"/>
                    <a:pt x="588602" y="1578460"/>
                    <a:pt x="635296" y="1550145"/>
                  </a:cubicBezTo>
                  <a:cubicBezTo>
                    <a:pt x="669580" y="1529356"/>
                    <a:pt x="677280" y="1518645"/>
                    <a:pt x="615280" y="1525070"/>
                  </a:cubicBezTo>
                  <a:cubicBezTo>
                    <a:pt x="385690" y="1546172"/>
                    <a:pt x="282931" y="1824222"/>
                    <a:pt x="44704" y="1824222"/>
                  </a:cubicBezTo>
                  <a:cubicBezTo>
                    <a:pt x="28725" y="1824222"/>
                    <a:pt x="24757" y="1799581"/>
                    <a:pt x="39826" y="1796243"/>
                  </a:cubicBezTo>
                  <a:cubicBezTo>
                    <a:pt x="259240" y="1747635"/>
                    <a:pt x="309901" y="1559513"/>
                    <a:pt x="443869" y="1485128"/>
                  </a:cubicBezTo>
                  <a:cubicBezTo>
                    <a:pt x="274907" y="1421855"/>
                    <a:pt x="123426" y="1460840"/>
                    <a:pt x="34623" y="1493383"/>
                  </a:cubicBezTo>
                  <a:cubicBezTo>
                    <a:pt x="9374" y="1502637"/>
                    <a:pt x="0" y="1486589"/>
                    <a:pt x="23710" y="1472342"/>
                  </a:cubicBezTo>
                  <a:cubicBezTo>
                    <a:pt x="252673" y="1334771"/>
                    <a:pt x="587860" y="1447848"/>
                    <a:pt x="661052" y="1399355"/>
                  </a:cubicBezTo>
                  <a:cubicBezTo>
                    <a:pt x="734245" y="1350862"/>
                    <a:pt x="678915" y="1292757"/>
                    <a:pt x="705253" y="1141633"/>
                  </a:cubicBezTo>
                  <a:cubicBezTo>
                    <a:pt x="731591" y="990509"/>
                    <a:pt x="826701" y="951269"/>
                    <a:pt x="691683" y="782497"/>
                  </a:cubicBezTo>
                  <a:cubicBezTo>
                    <a:pt x="694736" y="776507"/>
                    <a:pt x="696393" y="769847"/>
                    <a:pt x="696633" y="762990"/>
                  </a:cubicBezTo>
                  <a:cubicBezTo>
                    <a:pt x="707176" y="762005"/>
                    <a:pt x="717522" y="759318"/>
                    <a:pt x="726018" y="755452"/>
                  </a:cubicBezTo>
                  <a:cubicBezTo>
                    <a:pt x="801674" y="819334"/>
                    <a:pt x="826965" y="894453"/>
                    <a:pt x="827292" y="895438"/>
                  </a:cubicBezTo>
                  <a:cubicBezTo>
                    <a:pt x="891626" y="737474"/>
                    <a:pt x="912231" y="620113"/>
                    <a:pt x="875616" y="526313"/>
                  </a:cubicBezTo>
                  <a:cubicBezTo>
                    <a:pt x="857479" y="479948"/>
                    <a:pt x="785506" y="421365"/>
                    <a:pt x="705253" y="356043"/>
                  </a:cubicBezTo>
                  <a:cubicBezTo>
                    <a:pt x="653067" y="313567"/>
                    <a:pt x="597381" y="268241"/>
                    <a:pt x="550719" y="221571"/>
                  </a:cubicBezTo>
                  <a:cubicBezTo>
                    <a:pt x="551329" y="220927"/>
                    <a:pt x="551936" y="220277"/>
                    <a:pt x="552545" y="219622"/>
                  </a:cubicBezTo>
                  <a:close/>
                </a:path>
              </a:pathLst>
            </a:custGeom>
            <a:noFill/>
            <a:ln w="12382">
              <a:solidFill>
                <a:srgbClr val="2C2C2C"/>
              </a:solidFill>
            </a:ln>
          </p:spPr>
          <p:txBody>
            <a:bodyPr rtlCol="0" anchor="ctr"/>
            <a:lstStyle/>
            <a:p>
              <a:pPr algn="ctr"/>
              <a:endParaRPr/>
            </a:p>
          </p:txBody>
        </p:sp>
      </p:grpSp>
      <p:grpSp>
        <p:nvGrpSpPr>
          <p:cNvPr id="11" name="Group 10"/>
          <p:cNvGrpSpPr/>
          <p:nvPr/>
        </p:nvGrpSpPr>
        <p:grpSpPr>
          <a:xfrm>
            <a:off x="3069342" y="3419506"/>
            <a:ext cx="520065" cy="421005"/>
            <a:chOff x="1572577" y="3058477"/>
            <a:chExt cx="520065" cy="421005"/>
          </a:xfrm>
        </p:grpSpPr>
        <p:sp>
          <p:nvSpPr>
            <p:cNvPr id="8" name="Rounded Rectangle 7"/>
            <p:cNvSpPr/>
            <p:nvPr/>
          </p:nvSpPr>
          <p:spPr>
            <a:xfrm>
              <a:off x="1584960" y="3070860"/>
              <a:ext cx="495300" cy="396240"/>
            </a:xfrm>
            <a:custGeom>
              <a:avLst/>
              <a:gdLst/>
              <a:ahLst/>
              <a:cxnLst/>
              <a:rect l="0" t="0" r="0" b="0"/>
              <a:pathLst>
                <a:path w="495300" h="396240">
                  <a:moveTo>
                    <a:pt x="0" y="0"/>
                  </a:moveTo>
                  <a:lnTo>
                    <a:pt x="297180" y="0"/>
                  </a:lnTo>
                  <a:lnTo>
                    <a:pt x="297180" y="396240"/>
                  </a:lnTo>
                  <a:lnTo>
                    <a:pt x="495300" y="396240"/>
                  </a:lnTo>
                </a:path>
              </a:pathLst>
            </a:custGeom>
            <a:noFill/>
            <a:ln w="12382">
              <a:solidFill>
                <a:srgbClr val="F4F4F4"/>
              </a:solidFill>
              <a:prstDash val="dash"/>
            </a:ln>
          </p:spPr>
          <p:txBody>
            <a:bodyPr rtlCol="0" anchor="ctr"/>
            <a:lstStyle/>
            <a:p>
              <a:pPr algn="ctr"/>
              <a:endParaRPr/>
            </a:p>
          </p:txBody>
        </p:sp>
        <p:sp>
          <p:nvSpPr>
            <p:cNvPr id="9" name="Rounded Rectangle 8"/>
            <p:cNvSpPr/>
            <p:nvPr/>
          </p:nvSpPr>
          <p:spPr>
            <a:xfrm>
              <a:off x="1572577" y="3058477"/>
              <a:ext cx="24765" cy="24765"/>
            </a:xfrm>
            <a:custGeom>
              <a:avLst/>
              <a:gdLst/>
              <a:ahLst/>
              <a:cxnLst/>
              <a:rect l="0" t="0" r="0" b="0"/>
              <a:pathLst>
                <a:path w="24765" h="24765">
                  <a:moveTo>
                    <a:pt x="12382" y="0"/>
                  </a:moveTo>
                  <a:cubicBezTo>
                    <a:pt x="19221" y="0"/>
                    <a:pt x="24765" y="5543"/>
                    <a:pt x="24765" y="12382"/>
                  </a:cubicBezTo>
                  <a:cubicBezTo>
                    <a:pt x="24765" y="19221"/>
                    <a:pt x="19221" y="24765"/>
                    <a:pt x="12382" y="24765"/>
                  </a:cubicBezTo>
                  <a:cubicBezTo>
                    <a:pt x="5543" y="24765"/>
                    <a:pt x="0" y="19221"/>
                    <a:pt x="0" y="12382"/>
                  </a:cubicBezTo>
                  <a:cubicBezTo>
                    <a:pt x="0" y="5543"/>
                    <a:pt x="5543" y="0"/>
                    <a:pt x="12382" y="0"/>
                  </a:cubicBezTo>
                  <a:close/>
                </a:path>
              </a:pathLst>
            </a:custGeom>
            <a:noFill/>
            <a:ln w="12382">
              <a:solidFill>
                <a:srgbClr val="F4F4F4"/>
              </a:solidFill>
              <a:prstDash val="dash"/>
            </a:ln>
          </p:spPr>
          <p:txBody>
            <a:bodyPr rtlCol="0" anchor="ctr"/>
            <a:lstStyle/>
            <a:p>
              <a:pPr algn="ctr"/>
              <a:endParaRPr/>
            </a:p>
          </p:txBody>
        </p:sp>
        <p:sp>
          <p:nvSpPr>
            <p:cNvPr id="10" name="Rounded Rectangle 9"/>
            <p:cNvSpPr/>
            <p:nvPr/>
          </p:nvSpPr>
          <p:spPr>
            <a:xfrm>
              <a:off x="2067877" y="3454717"/>
              <a:ext cx="24765" cy="24765"/>
            </a:xfrm>
            <a:custGeom>
              <a:avLst/>
              <a:gdLst/>
              <a:ahLst/>
              <a:cxnLst/>
              <a:rect l="0" t="0" r="0" b="0"/>
              <a:pathLst>
                <a:path w="24765" h="24765">
                  <a:moveTo>
                    <a:pt x="0" y="12382"/>
                  </a:moveTo>
                  <a:cubicBezTo>
                    <a:pt x="0" y="5543"/>
                    <a:pt x="5543" y="0"/>
                    <a:pt x="12382" y="0"/>
                  </a:cubicBezTo>
                  <a:cubicBezTo>
                    <a:pt x="19221" y="0"/>
                    <a:pt x="24765" y="5543"/>
                    <a:pt x="24765" y="12382"/>
                  </a:cubicBezTo>
                  <a:cubicBezTo>
                    <a:pt x="24765" y="19221"/>
                    <a:pt x="19221" y="24765"/>
                    <a:pt x="12382" y="24765"/>
                  </a:cubicBezTo>
                  <a:cubicBezTo>
                    <a:pt x="5543" y="24765"/>
                    <a:pt x="0" y="19221"/>
                    <a:pt x="0" y="12382"/>
                  </a:cubicBezTo>
                  <a:close/>
                </a:path>
              </a:pathLst>
            </a:custGeom>
            <a:noFill/>
            <a:ln w="12382">
              <a:solidFill>
                <a:srgbClr val="F4F4F4"/>
              </a:solidFill>
              <a:prstDash val="dash"/>
            </a:ln>
          </p:spPr>
          <p:txBody>
            <a:bodyPr rtlCol="0" anchor="ctr"/>
            <a:lstStyle/>
            <a:p>
              <a:pPr algn="ctr"/>
              <a:endParaRPr/>
            </a:p>
          </p:txBody>
        </p:sp>
      </p:grpSp>
      <p:grpSp>
        <p:nvGrpSpPr>
          <p:cNvPr id="15" name="Group 14"/>
          <p:cNvGrpSpPr/>
          <p:nvPr/>
        </p:nvGrpSpPr>
        <p:grpSpPr>
          <a:xfrm>
            <a:off x="3762762" y="4509166"/>
            <a:ext cx="222885" cy="619125"/>
            <a:chOff x="2265997" y="4148137"/>
            <a:chExt cx="222885" cy="619125"/>
          </a:xfrm>
        </p:grpSpPr>
        <p:sp>
          <p:nvSpPr>
            <p:cNvPr id="12" name="Rounded Rectangle 11"/>
            <p:cNvSpPr/>
            <p:nvPr/>
          </p:nvSpPr>
          <p:spPr>
            <a:xfrm>
              <a:off x="2278380" y="4160520"/>
              <a:ext cx="198120" cy="594360"/>
            </a:xfrm>
            <a:custGeom>
              <a:avLst/>
              <a:gdLst/>
              <a:ahLst/>
              <a:cxnLst/>
              <a:rect l="0" t="0" r="0" b="0"/>
              <a:pathLst>
                <a:path w="198120" h="594360">
                  <a:moveTo>
                    <a:pt x="198120" y="0"/>
                  </a:moveTo>
                  <a:lnTo>
                    <a:pt x="198120" y="594360"/>
                  </a:lnTo>
                  <a:lnTo>
                    <a:pt x="0" y="594360"/>
                  </a:lnTo>
                </a:path>
              </a:pathLst>
            </a:custGeom>
            <a:noFill/>
            <a:ln w="12382">
              <a:solidFill>
                <a:srgbClr val="F4F4F4"/>
              </a:solidFill>
              <a:prstDash val="dash"/>
            </a:ln>
          </p:spPr>
          <p:txBody>
            <a:bodyPr rtlCol="0" anchor="ctr"/>
            <a:lstStyle/>
            <a:p>
              <a:pPr algn="ctr"/>
              <a:endParaRPr/>
            </a:p>
          </p:txBody>
        </p:sp>
        <p:sp>
          <p:nvSpPr>
            <p:cNvPr id="13" name="Rounded Rectangle 12"/>
            <p:cNvSpPr/>
            <p:nvPr/>
          </p:nvSpPr>
          <p:spPr>
            <a:xfrm>
              <a:off x="2265997" y="4742497"/>
              <a:ext cx="24765" cy="24765"/>
            </a:xfrm>
            <a:custGeom>
              <a:avLst/>
              <a:gdLst/>
              <a:ahLst/>
              <a:cxnLst/>
              <a:rect l="0" t="0" r="0" b="0"/>
              <a:pathLst>
                <a:path w="24765" h="24765">
                  <a:moveTo>
                    <a:pt x="0" y="12382"/>
                  </a:moveTo>
                  <a:cubicBezTo>
                    <a:pt x="0" y="5543"/>
                    <a:pt x="5543" y="0"/>
                    <a:pt x="12382" y="0"/>
                  </a:cubicBezTo>
                  <a:cubicBezTo>
                    <a:pt x="19221" y="0"/>
                    <a:pt x="24765" y="5543"/>
                    <a:pt x="24765" y="12382"/>
                  </a:cubicBezTo>
                  <a:cubicBezTo>
                    <a:pt x="24765" y="19221"/>
                    <a:pt x="19221" y="24765"/>
                    <a:pt x="12382" y="24765"/>
                  </a:cubicBezTo>
                  <a:cubicBezTo>
                    <a:pt x="5543" y="24765"/>
                    <a:pt x="0" y="19221"/>
                    <a:pt x="0" y="12382"/>
                  </a:cubicBezTo>
                  <a:close/>
                </a:path>
              </a:pathLst>
            </a:custGeom>
            <a:noFill/>
            <a:ln w="12382">
              <a:solidFill>
                <a:srgbClr val="F4F4F4"/>
              </a:solidFill>
              <a:prstDash val="dash"/>
            </a:ln>
          </p:spPr>
          <p:txBody>
            <a:bodyPr rtlCol="0" anchor="ctr"/>
            <a:lstStyle/>
            <a:p>
              <a:pPr algn="ctr"/>
              <a:endParaRPr/>
            </a:p>
          </p:txBody>
        </p:sp>
        <p:sp>
          <p:nvSpPr>
            <p:cNvPr id="14" name="Rounded Rectangle 13"/>
            <p:cNvSpPr/>
            <p:nvPr/>
          </p:nvSpPr>
          <p:spPr>
            <a:xfrm>
              <a:off x="2464117" y="4148137"/>
              <a:ext cx="24765" cy="24765"/>
            </a:xfrm>
            <a:custGeom>
              <a:avLst/>
              <a:gdLst/>
              <a:ahLst/>
              <a:cxnLst/>
              <a:rect l="0" t="0" r="0" b="0"/>
              <a:pathLst>
                <a:path w="24765" h="24765">
                  <a:moveTo>
                    <a:pt x="0" y="12382"/>
                  </a:moveTo>
                  <a:cubicBezTo>
                    <a:pt x="0" y="5543"/>
                    <a:pt x="5543" y="0"/>
                    <a:pt x="12382" y="0"/>
                  </a:cubicBezTo>
                  <a:cubicBezTo>
                    <a:pt x="19221" y="0"/>
                    <a:pt x="24765" y="5543"/>
                    <a:pt x="24765" y="12382"/>
                  </a:cubicBezTo>
                  <a:cubicBezTo>
                    <a:pt x="24765" y="19221"/>
                    <a:pt x="19221" y="24765"/>
                    <a:pt x="12382" y="24765"/>
                  </a:cubicBezTo>
                  <a:cubicBezTo>
                    <a:pt x="5543" y="24765"/>
                    <a:pt x="0" y="19221"/>
                    <a:pt x="0" y="12382"/>
                  </a:cubicBezTo>
                  <a:close/>
                </a:path>
              </a:pathLst>
            </a:custGeom>
            <a:noFill/>
            <a:ln w="12382">
              <a:solidFill>
                <a:srgbClr val="F4F4F4"/>
              </a:solidFill>
              <a:prstDash val="dash"/>
            </a:ln>
          </p:spPr>
          <p:txBody>
            <a:bodyPr rtlCol="0" anchor="ctr"/>
            <a:lstStyle/>
            <a:p>
              <a:pPr algn="ctr"/>
              <a:endParaRPr/>
            </a:p>
          </p:txBody>
        </p:sp>
      </p:grpSp>
      <p:grpSp>
        <p:nvGrpSpPr>
          <p:cNvPr id="19" name="Group 18"/>
          <p:cNvGrpSpPr/>
          <p:nvPr/>
        </p:nvGrpSpPr>
        <p:grpSpPr>
          <a:xfrm>
            <a:off x="5347722" y="3419506"/>
            <a:ext cx="520065" cy="421005"/>
            <a:chOff x="3850957" y="3058477"/>
            <a:chExt cx="520065" cy="421005"/>
          </a:xfrm>
        </p:grpSpPr>
        <p:sp>
          <p:nvSpPr>
            <p:cNvPr id="16" name="Rounded Rectangle 15"/>
            <p:cNvSpPr/>
            <p:nvPr/>
          </p:nvSpPr>
          <p:spPr>
            <a:xfrm>
              <a:off x="3863340" y="3070860"/>
              <a:ext cx="495300" cy="396240"/>
            </a:xfrm>
            <a:custGeom>
              <a:avLst/>
              <a:gdLst/>
              <a:ahLst/>
              <a:cxnLst/>
              <a:rect l="0" t="0" r="0" b="0"/>
              <a:pathLst>
                <a:path w="495300" h="396240">
                  <a:moveTo>
                    <a:pt x="0" y="396240"/>
                  </a:moveTo>
                  <a:lnTo>
                    <a:pt x="198120" y="396240"/>
                  </a:lnTo>
                  <a:lnTo>
                    <a:pt x="198120" y="0"/>
                  </a:lnTo>
                  <a:lnTo>
                    <a:pt x="495300" y="0"/>
                  </a:lnTo>
                </a:path>
              </a:pathLst>
            </a:custGeom>
            <a:noFill/>
            <a:ln w="12382">
              <a:solidFill>
                <a:srgbClr val="F4F4F4"/>
              </a:solidFill>
              <a:prstDash val="dash"/>
            </a:ln>
          </p:spPr>
          <p:txBody>
            <a:bodyPr rtlCol="0" anchor="ctr"/>
            <a:lstStyle/>
            <a:p>
              <a:pPr algn="ctr"/>
              <a:endParaRPr/>
            </a:p>
          </p:txBody>
        </p:sp>
        <p:sp>
          <p:nvSpPr>
            <p:cNvPr id="17" name="Rounded Rectangle 16"/>
            <p:cNvSpPr/>
            <p:nvPr/>
          </p:nvSpPr>
          <p:spPr>
            <a:xfrm>
              <a:off x="4346257" y="3058477"/>
              <a:ext cx="24765" cy="24765"/>
            </a:xfrm>
            <a:custGeom>
              <a:avLst/>
              <a:gdLst/>
              <a:ahLst/>
              <a:cxnLst/>
              <a:rect l="0" t="0" r="0" b="0"/>
              <a:pathLst>
                <a:path w="24765" h="24765">
                  <a:moveTo>
                    <a:pt x="0" y="12382"/>
                  </a:moveTo>
                  <a:cubicBezTo>
                    <a:pt x="0" y="5543"/>
                    <a:pt x="5543" y="0"/>
                    <a:pt x="12382" y="0"/>
                  </a:cubicBezTo>
                  <a:cubicBezTo>
                    <a:pt x="19221" y="0"/>
                    <a:pt x="24765" y="5543"/>
                    <a:pt x="24765" y="12382"/>
                  </a:cubicBezTo>
                  <a:cubicBezTo>
                    <a:pt x="24765" y="19221"/>
                    <a:pt x="19221" y="24765"/>
                    <a:pt x="12382" y="24765"/>
                  </a:cubicBezTo>
                  <a:cubicBezTo>
                    <a:pt x="5543" y="24765"/>
                    <a:pt x="0" y="19221"/>
                    <a:pt x="0" y="12382"/>
                  </a:cubicBezTo>
                  <a:close/>
                </a:path>
              </a:pathLst>
            </a:custGeom>
            <a:noFill/>
            <a:ln w="12382">
              <a:solidFill>
                <a:srgbClr val="F4F4F4"/>
              </a:solidFill>
              <a:prstDash val="dash"/>
            </a:ln>
          </p:spPr>
          <p:txBody>
            <a:bodyPr rtlCol="0" anchor="ctr"/>
            <a:lstStyle/>
            <a:p>
              <a:pPr algn="ctr"/>
              <a:endParaRPr/>
            </a:p>
          </p:txBody>
        </p:sp>
        <p:sp>
          <p:nvSpPr>
            <p:cNvPr id="18" name="Rounded Rectangle 17"/>
            <p:cNvSpPr/>
            <p:nvPr/>
          </p:nvSpPr>
          <p:spPr>
            <a:xfrm>
              <a:off x="3850957" y="3454717"/>
              <a:ext cx="24765" cy="24765"/>
            </a:xfrm>
            <a:custGeom>
              <a:avLst/>
              <a:gdLst/>
              <a:ahLst/>
              <a:cxnLst/>
              <a:rect l="0" t="0" r="0" b="0"/>
              <a:pathLst>
                <a:path w="24765" h="24765">
                  <a:moveTo>
                    <a:pt x="0" y="12382"/>
                  </a:moveTo>
                  <a:cubicBezTo>
                    <a:pt x="0" y="5543"/>
                    <a:pt x="5543" y="0"/>
                    <a:pt x="12382" y="0"/>
                  </a:cubicBezTo>
                  <a:cubicBezTo>
                    <a:pt x="19221" y="0"/>
                    <a:pt x="24765" y="5543"/>
                    <a:pt x="24765" y="12382"/>
                  </a:cubicBezTo>
                  <a:cubicBezTo>
                    <a:pt x="24765" y="19221"/>
                    <a:pt x="19221" y="24765"/>
                    <a:pt x="12382" y="24765"/>
                  </a:cubicBezTo>
                  <a:cubicBezTo>
                    <a:pt x="5543" y="24765"/>
                    <a:pt x="0" y="19221"/>
                    <a:pt x="0" y="12382"/>
                  </a:cubicBezTo>
                  <a:close/>
                </a:path>
              </a:pathLst>
            </a:custGeom>
            <a:noFill/>
            <a:ln w="12382">
              <a:solidFill>
                <a:srgbClr val="F4F4F4"/>
              </a:solidFill>
              <a:prstDash val="dash"/>
            </a:ln>
          </p:spPr>
          <p:txBody>
            <a:bodyPr rtlCol="0" anchor="ctr"/>
            <a:lstStyle/>
            <a:p>
              <a:pPr algn="ctr"/>
              <a:endParaRPr/>
            </a:p>
          </p:txBody>
        </p:sp>
      </p:grpSp>
      <p:grpSp>
        <p:nvGrpSpPr>
          <p:cNvPr id="23" name="Group 22"/>
          <p:cNvGrpSpPr/>
          <p:nvPr/>
        </p:nvGrpSpPr>
        <p:grpSpPr>
          <a:xfrm>
            <a:off x="4955610" y="4554569"/>
            <a:ext cx="218757" cy="573722"/>
            <a:chOff x="3458845" y="4193540"/>
            <a:chExt cx="218757" cy="573722"/>
          </a:xfrm>
        </p:grpSpPr>
        <p:sp>
          <p:nvSpPr>
            <p:cNvPr id="20" name="Rounded Rectangle 19"/>
            <p:cNvSpPr/>
            <p:nvPr/>
          </p:nvSpPr>
          <p:spPr>
            <a:xfrm>
              <a:off x="3471227" y="4205922"/>
              <a:ext cx="193992" cy="548957"/>
            </a:xfrm>
            <a:custGeom>
              <a:avLst/>
              <a:gdLst/>
              <a:ahLst/>
              <a:cxnLst/>
              <a:rect l="0" t="0" r="0" b="0"/>
              <a:pathLst>
                <a:path w="193992" h="548957">
                  <a:moveTo>
                    <a:pt x="193992" y="548957"/>
                  </a:moveTo>
                  <a:lnTo>
                    <a:pt x="0" y="548957"/>
                  </a:lnTo>
                  <a:lnTo>
                    <a:pt x="0" y="0"/>
                  </a:lnTo>
                </a:path>
              </a:pathLst>
            </a:custGeom>
            <a:noFill/>
            <a:ln w="12382">
              <a:solidFill>
                <a:srgbClr val="F4F4F4"/>
              </a:solidFill>
              <a:prstDash val="dash"/>
            </a:ln>
          </p:spPr>
          <p:txBody>
            <a:bodyPr rtlCol="0" anchor="ctr"/>
            <a:lstStyle/>
            <a:p>
              <a:pPr algn="ctr"/>
              <a:endParaRPr/>
            </a:p>
          </p:txBody>
        </p:sp>
        <p:sp>
          <p:nvSpPr>
            <p:cNvPr id="21" name="Rounded Rectangle 20"/>
            <p:cNvSpPr/>
            <p:nvPr/>
          </p:nvSpPr>
          <p:spPr>
            <a:xfrm>
              <a:off x="3652837" y="4742497"/>
              <a:ext cx="24765" cy="24765"/>
            </a:xfrm>
            <a:custGeom>
              <a:avLst/>
              <a:gdLst/>
              <a:ahLst/>
              <a:cxnLst/>
              <a:rect l="0" t="0" r="0" b="0"/>
              <a:pathLst>
                <a:path w="24765" h="24765">
                  <a:moveTo>
                    <a:pt x="0" y="12382"/>
                  </a:moveTo>
                  <a:cubicBezTo>
                    <a:pt x="0" y="5543"/>
                    <a:pt x="5543" y="0"/>
                    <a:pt x="12382" y="0"/>
                  </a:cubicBezTo>
                  <a:cubicBezTo>
                    <a:pt x="19221" y="0"/>
                    <a:pt x="24765" y="5543"/>
                    <a:pt x="24765" y="12382"/>
                  </a:cubicBezTo>
                  <a:cubicBezTo>
                    <a:pt x="24765" y="19221"/>
                    <a:pt x="19221" y="24765"/>
                    <a:pt x="12382" y="24765"/>
                  </a:cubicBezTo>
                  <a:cubicBezTo>
                    <a:pt x="5543" y="24765"/>
                    <a:pt x="0" y="19221"/>
                    <a:pt x="0" y="12382"/>
                  </a:cubicBezTo>
                  <a:close/>
                </a:path>
              </a:pathLst>
            </a:custGeom>
            <a:noFill/>
            <a:ln w="12382">
              <a:solidFill>
                <a:srgbClr val="F4F4F4"/>
              </a:solidFill>
              <a:prstDash val="dash"/>
            </a:ln>
          </p:spPr>
          <p:txBody>
            <a:bodyPr rtlCol="0" anchor="ctr"/>
            <a:lstStyle/>
            <a:p>
              <a:pPr algn="ctr"/>
              <a:endParaRPr/>
            </a:p>
          </p:txBody>
        </p:sp>
        <p:sp>
          <p:nvSpPr>
            <p:cNvPr id="22" name="Rounded Rectangle 21"/>
            <p:cNvSpPr/>
            <p:nvPr/>
          </p:nvSpPr>
          <p:spPr>
            <a:xfrm>
              <a:off x="3458845" y="4193540"/>
              <a:ext cx="24765" cy="24765"/>
            </a:xfrm>
            <a:custGeom>
              <a:avLst/>
              <a:gdLst/>
              <a:ahLst/>
              <a:cxnLst/>
              <a:rect l="0" t="0" r="0" b="0"/>
              <a:pathLst>
                <a:path w="24765" h="24765">
                  <a:moveTo>
                    <a:pt x="12382" y="0"/>
                  </a:moveTo>
                  <a:cubicBezTo>
                    <a:pt x="19221" y="0"/>
                    <a:pt x="24765" y="5543"/>
                    <a:pt x="24765" y="12382"/>
                  </a:cubicBezTo>
                  <a:cubicBezTo>
                    <a:pt x="24765" y="19221"/>
                    <a:pt x="19221" y="24765"/>
                    <a:pt x="12382" y="24765"/>
                  </a:cubicBezTo>
                  <a:cubicBezTo>
                    <a:pt x="5543" y="24765"/>
                    <a:pt x="0" y="19221"/>
                    <a:pt x="0" y="12382"/>
                  </a:cubicBezTo>
                  <a:cubicBezTo>
                    <a:pt x="0" y="5543"/>
                    <a:pt x="5543" y="0"/>
                    <a:pt x="12382" y="0"/>
                  </a:cubicBezTo>
                  <a:close/>
                </a:path>
              </a:pathLst>
            </a:custGeom>
            <a:noFill/>
            <a:ln w="12382">
              <a:solidFill>
                <a:srgbClr val="F4F4F4"/>
              </a:solidFill>
              <a:prstDash val="dash"/>
            </a:ln>
          </p:spPr>
          <p:txBody>
            <a:bodyPr rtlCol="0" anchor="ctr"/>
            <a:lstStyle/>
            <a:p>
              <a:pPr algn="ctr"/>
              <a:endParaRPr/>
            </a:p>
          </p:txBody>
        </p:sp>
      </p:grpSp>
      <p:sp>
        <p:nvSpPr>
          <p:cNvPr id="24" name="TextBox 23"/>
          <p:cNvSpPr txBox="1"/>
          <p:nvPr/>
        </p:nvSpPr>
        <p:spPr>
          <a:xfrm>
            <a:off x="1820812" y="799369"/>
            <a:ext cx="5648983" cy="307777"/>
          </a:xfrm>
          <a:prstGeom prst="rect">
            <a:avLst/>
          </a:prstGeom>
          <a:noFill/>
          <a:ln>
            <a:noFill/>
          </a:ln>
        </p:spPr>
        <p:txBody>
          <a:bodyPr wrap="none" lIns="0" tIns="0" rIns="0" bIns="0" anchor="t">
            <a:spAutoFit/>
          </a:bodyPr>
          <a:lstStyle/>
          <a:p>
            <a:pPr algn="ctr"/>
            <a:r>
              <a:rPr sz="2000" dirty="0">
                <a:latin typeface="Roboto"/>
              </a:rPr>
              <a:t>Difficulty finding and hiring reliable local workers</a:t>
            </a:r>
          </a:p>
        </p:txBody>
      </p:sp>
      <p:sp>
        <p:nvSpPr>
          <p:cNvPr id="25" name="TextBox 24"/>
          <p:cNvSpPr txBox="1"/>
          <p:nvPr/>
        </p:nvSpPr>
        <p:spPr>
          <a:xfrm>
            <a:off x="2206117" y="3152202"/>
            <a:ext cx="817245" cy="485394"/>
          </a:xfrm>
          <a:prstGeom prst="rect">
            <a:avLst/>
          </a:prstGeom>
          <a:noFill/>
          <a:ln>
            <a:noFill/>
          </a:ln>
        </p:spPr>
        <p:txBody>
          <a:bodyPr wrap="none" lIns="0" tIns="0" rIns="0" bIns="0" anchor="t">
            <a:spAutoFit/>
          </a:bodyPr>
          <a:lstStyle/>
          <a:p>
            <a:pPr algn="r"/>
            <a:r>
              <a:rPr sz="1200" b="1" dirty="0">
                <a:solidFill>
                  <a:srgbClr val="F4F4F4"/>
                </a:solidFill>
                <a:latin typeface="Roboto"/>
              </a:rPr>
              <a:t>Unverified
Workers</a:t>
            </a:r>
          </a:p>
        </p:txBody>
      </p:sp>
      <p:sp>
        <p:nvSpPr>
          <p:cNvPr id="26" name="TextBox 25"/>
          <p:cNvSpPr txBox="1"/>
          <p:nvPr/>
        </p:nvSpPr>
        <p:spPr>
          <a:xfrm>
            <a:off x="5970975" y="3350322"/>
            <a:ext cx="1386840" cy="242697"/>
          </a:xfrm>
          <a:prstGeom prst="rect">
            <a:avLst/>
          </a:prstGeom>
          <a:noFill/>
          <a:ln>
            <a:noFill/>
          </a:ln>
        </p:spPr>
        <p:txBody>
          <a:bodyPr wrap="none" lIns="0" tIns="0" rIns="0" bIns="0" anchor="t">
            <a:spAutoFit/>
          </a:bodyPr>
          <a:lstStyle/>
          <a:p>
            <a:pPr algn="l"/>
            <a:r>
              <a:rPr sz="1200" b="1">
                <a:solidFill>
                  <a:srgbClr val="F4F4F4"/>
                </a:solidFill>
                <a:latin typeface="Roboto"/>
              </a:rPr>
              <a:t>Time Consuming</a:t>
            </a:r>
          </a:p>
        </p:txBody>
      </p:sp>
      <p:sp>
        <p:nvSpPr>
          <p:cNvPr id="27" name="TextBox 26"/>
          <p:cNvSpPr txBox="1"/>
          <p:nvPr/>
        </p:nvSpPr>
        <p:spPr>
          <a:xfrm>
            <a:off x="1786185" y="3647502"/>
            <a:ext cx="1300162" cy="728091"/>
          </a:xfrm>
          <a:prstGeom prst="rect">
            <a:avLst/>
          </a:prstGeom>
          <a:noFill/>
          <a:ln>
            <a:noFill/>
          </a:ln>
        </p:spPr>
        <p:txBody>
          <a:bodyPr wrap="none" lIns="0" tIns="0" rIns="0" bIns="0" anchor="t">
            <a:spAutoFit/>
          </a:bodyPr>
          <a:lstStyle/>
          <a:p>
            <a:pPr algn="r"/>
            <a:r>
              <a:rPr sz="1200" b="0">
                <a:solidFill>
                  <a:srgbClr val="F4F4F4"/>
                </a:solidFill>
                <a:latin typeface="Roboto"/>
              </a:rPr>
              <a:t>Difficulty finding
reliable and
verified workers</a:t>
            </a:r>
          </a:p>
        </p:txBody>
      </p:sp>
      <p:sp>
        <p:nvSpPr>
          <p:cNvPr id="28" name="TextBox 27"/>
          <p:cNvSpPr txBox="1"/>
          <p:nvPr/>
        </p:nvSpPr>
        <p:spPr>
          <a:xfrm>
            <a:off x="5970975" y="3647502"/>
            <a:ext cx="1598194" cy="369332"/>
          </a:xfrm>
          <a:prstGeom prst="rect">
            <a:avLst/>
          </a:prstGeom>
          <a:noFill/>
          <a:ln>
            <a:noFill/>
          </a:ln>
        </p:spPr>
        <p:txBody>
          <a:bodyPr wrap="none" lIns="0" tIns="0" rIns="0" bIns="0" anchor="t">
            <a:spAutoFit/>
          </a:bodyPr>
          <a:lstStyle/>
          <a:p>
            <a:pPr algn="l"/>
            <a:r>
              <a:rPr lang="en-US" sz="1200" dirty="0">
                <a:solidFill>
                  <a:srgbClr val="F4F4F4"/>
                </a:solidFill>
                <a:latin typeface="Roboto"/>
              </a:rPr>
              <a:t>Finding </a:t>
            </a:r>
            <a:r>
              <a:rPr sz="1200" b="0" dirty="0">
                <a:solidFill>
                  <a:srgbClr val="F4F4F4"/>
                </a:solidFill>
                <a:latin typeface="Roboto"/>
              </a:rPr>
              <a:t>workers is very
time-consuming</a:t>
            </a:r>
          </a:p>
        </p:txBody>
      </p:sp>
      <p:sp>
        <p:nvSpPr>
          <p:cNvPr id="29" name="TextBox 28"/>
          <p:cNvSpPr txBox="1"/>
          <p:nvPr/>
        </p:nvSpPr>
        <p:spPr>
          <a:xfrm>
            <a:off x="5277555" y="4835239"/>
            <a:ext cx="1139190" cy="485394"/>
          </a:xfrm>
          <a:prstGeom prst="rect">
            <a:avLst/>
          </a:prstGeom>
          <a:noFill/>
          <a:ln>
            <a:noFill/>
          </a:ln>
        </p:spPr>
        <p:txBody>
          <a:bodyPr wrap="none" lIns="0" tIns="0" rIns="0" bIns="0" anchor="t">
            <a:spAutoFit/>
          </a:bodyPr>
          <a:lstStyle/>
          <a:p>
            <a:pPr algn="l"/>
            <a:r>
              <a:rPr sz="1200" b="1">
                <a:solidFill>
                  <a:srgbClr val="F4F4F4"/>
                </a:solidFill>
                <a:latin typeface="Roboto"/>
              </a:rPr>
              <a:t>Missing
Transparency</a:t>
            </a:r>
          </a:p>
        </p:txBody>
      </p:sp>
      <p:sp>
        <p:nvSpPr>
          <p:cNvPr id="30" name="TextBox 29"/>
          <p:cNvSpPr txBox="1"/>
          <p:nvPr/>
        </p:nvSpPr>
        <p:spPr>
          <a:xfrm>
            <a:off x="2509786" y="5033359"/>
            <a:ext cx="1238250" cy="242697"/>
          </a:xfrm>
          <a:prstGeom prst="rect">
            <a:avLst/>
          </a:prstGeom>
          <a:noFill/>
          <a:ln>
            <a:noFill/>
          </a:ln>
        </p:spPr>
        <p:txBody>
          <a:bodyPr wrap="none" lIns="0" tIns="0" rIns="0" bIns="0" anchor="t">
            <a:spAutoFit/>
          </a:bodyPr>
          <a:lstStyle/>
          <a:p>
            <a:pPr algn="r"/>
            <a:r>
              <a:rPr sz="1200" b="1">
                <a:solidFill>
                  <a:srgbClr val="F4F4F4"/>
                </a:solidFill>
                <a:latin typeface="Roboto"/>
              </a:rPr>
              <a:t>Offline Workers</a:t>
            </a:r>
          </a:p>
        </p:txBody>
      </p:sp>
      <p:sp>
        <p:nvSpPr>
          <p:cNvPr id="31" name="TextBox 30"/>
          <p:cNvSpPr txBox="1"/>
          <p:nvPr/>
        </p:nvSpPr>
        <p:spPr>
          <a:xfrm>
            <a:off x="2550845" y="5330539"/>
            <a:ext cx="1250632" cy="728091"/>
          </a:xfrm>
          <a:prstGeom prst="rect">
            <a:avLst/>
          </a:prstGeom>
          <a:noFill/>
          <a:ln>
            <a:noFill/>
          </a:ln>
        </p:spPr>
        <p:txBody>
          <a:bodyPr wrap="none" lIns="0" tIns="0" rIns="0" bIns="0" anchor="t">
            <a:spAutoFit/>
          </a:bodyPr>
          <a:lstStyle/>
          <a:p>
            <a:pPr algn="r"/>
            <a:r>
              <a:rPr sz="1200" b="0" dirty="0">
                <a:solidFill>
                  <a:srgbClr val="F4F4F4"/>
                </a:solidFill>
                <a:latin typeface="Roboto"/>
              </a:rPr>
              <a:t>Skilled workers
lack a digital
presence</a:t>
            </a:r>
          </a:p>
        </p:txBody>
      </p:sp>
      <p:sp>
        <p:nvSpPr>
          <p:cNvPr id="32" name="TextBox 31"/>
          <p:cNvSpPr txBox="1"/>
          <p:nvPr/>
        </p:nvSpPr>
        <p:spPr>
          <a:xfrm>
            <a:off x="5277555" y="5330539"/>
            <a:ext cx="1436370" cy="485394"/>
          </a:xfrm>
          <a:prstGeom prst="rect">
            <a:avLst/>
          </a:prstGeom>
          <a:noFill/>
          <a:ln>
            <a:noFill/>
          </a:ln>
        </p:spPr>
        <p:txBody>
          <a:bodyPr wrap="none" lIns="0" tIns="0" rIns="0" bIns="0" anchor="t">
            <a:spAutoFit/>
          </a:bodyPr>
          <a:lstStyle/>
          <a:p>
            <a:pPr algn="l"/>
            <a:r>
              <a:rPr sz="1200" b="0">
                <a:solidFill>
                  <a:srgbClr val="F4F4F4"/>
                </a:solidFill>
                <a:latin typeface="Roboto"/>
              </a:rPr>
              <a:t>Lack of trust in
the hiring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05945" y="4157274"/>
            <a:ext cx="5385088" cy="1309254"/>
            <a:chOff x="467590" y="3179619"/>
            <a:chExt cx="5385088" cy="1309254"/>
          </a:xfrm>
        </p:grpSpPr>
        <p:sp>
          <p:nvSpPr>
            <p:cNvPr id="2" name="Rounded Rectangle 1"/>
            <p:cNvSpPr/>
            <p:nvPr/>
          </p:nvSpPr>
          <p:spPr>
            <a:xfrm>
              <a:off x="467590" y="3179619"/>
              <a:ext cx="5385088" cy="1309254"/>
            </a:xfrm>
            <a:custGeom>
              <a:avLst/>
              <a:gdLst/>
              <a:ahLst/>
              <a:cxnLst/>
              <a:rect l="0" t="0" r="0" b="0"/>
              <a:pathLst>
                <a:path w="5385088" h="1309254">
                  <a:moveTo>
                    <a:pt x="3086100" y="467590"/>
                  </a:moveTo>
                  <a:lnTo>
                    <a:pt x="4021281" y="0"/>
                  </a:lnTo>
                  <a:lnTo>
                    <a:pt x="5385088" y="0"/>
                  </a:lnTo>
                  <a:lnTo>
                    <a:pt x="4675909" y="1215736"/>
                  </a:lnTo>
                  <a:lnTo>
                    <a:pt x="4675909" y="374072"/>
                  </a:lnTo>
                  <a:lnTo>
                    <a:pt x="4021281" y="374072"/>
                  </a:lnTo>
                  <a:lnTo>
                    <a:pt x="3086100" y="1309254"/>
                  </a:lnTo>
                  <a:lnTo>
                    <a:pt x="0" y="1309254"/>
                  </a:lnTo>
                  <a:lnTo>
                    <a:pt x="0" y="467590"/>
                  </a:lnTo>
                  <a:close/>
                </a:path>
              </a:pathLst>
            </a:custGeom>
            <a:solidFill>
              <a:srgbClr val="8769FD"/>
            </a:solidFill>
            <a:ln>
              <a:noFill/>
            </a:ln>
          </p:spPr>
          <p:txBody>
            <a:bodyPr rtlCol="0" anchor="ctr"/>
            <a:lstStyle/>
            <a:p>
              <a:pPr algn="ctr"/>
              <a:endParaRPr/>
            </a:p>
          </p:txBody>
        </p:sp>
        <p:sp>
          <p:nvSpPr>
            <p:cNvPr id="3" name="Rounded Rectangle 2"/>
            <p:cNvSpPr/>
            <p:nvPr/>
          </p:nvSpPr>
          <p:spPr>
            <a:xfrm>
              <a:off x="467590" y="3179619"/>
              <a:ext cx="5385088" cy="1309254"/>
            </a:xfrm>
            <a:custGeom>
              <a:avLst/>
              <a:gdLst/>
              <a:ahLst/>
              <a:cxnLst/>
              <a:rect l="0" t="0" r="0" b="0"/>
              <a:pathLst>
                <a:path w="5385088" h="1309254">
                  <a:moveTo>
                    <a:pt x="3086100" y="467590"/>
                  </a:moveTo>
                  <a:lnTo>
                    <a:pt x="4021281" y="0"/>
                  </a:lnTo>
                  <a:lnTo>
                    <a:pt x="5385088" y="0"/>
                  </a:lnTo>
                  <a:lnTo>
                    <a:pt x="4675909" y="1215736"/>
                  </a:lnTo>
                  <a:lnTo>
                    <a:pt x="4675909" y="374072"/>
                  </a:lnTo>
                  <a:lnTo>
                    <a:pt x="4021281" y="374072"/>
                  </a:lnTo>
                  <a:lnTo>
                    <a:pt x="3086100" y="1309254"/>
                  </a:lnTo>
                  <a:lnTo>
                    <a:pt x="0" y="1309254"/>
                  </a:lnTo>
                  <a:lnTo>
                    <a:pt x="0" y="467590"/>
                  </a:lnTo>
                  <a:close/>
                </a:path>
              </a:pathLst>
            </a:custGeom>
            <a:noFill/>
            <a:ln w="11689">
              <a:solidFill>
                <a:srgbClr val="2C2C2C"/>
              </a:solidFill>
            </a:ln>
          </p:spPr>
          <p:txBody>
            <a:bodyPr rtlCol="0" anchor="ctr"/>
            <a:lstStyle/>
            <a:p>
              <a:pPr algn="ctr"/>
              <a:endParaRPr/>
            </a:p>
          </p:txBody>
        </p:sp>
      </p:grpSp>
      <p:grpSp>
        <p:nvGrpSpPr>
          <p:cNvPr id="7" name="Group 6"/>
          <p:cNvGrpSpPr/>
          <p:nvPr/>
        </p:nvGrpSpPr>
        <p:grpSpPr>
          <a:xfrm>
            <a:off x="805945" y="2099874"/>
            <a:ext cx="5388985" cy="1309254"/>
            <a:chOff x="467590" y="1122219"/>
            <a:chExt cx="5388985" cy="1309254"/>
          </a:xfrm>
        </p:grpSpPr>
        <p:sp>
          <p:nvSpPr>
            <p:cNvPr id="5" name="Rounded Rectangle 4"/>
            <p:cNvSpPr/>
            <p:nvPr/>
          </p:nvSpPr>
          <p:spPr>
            <a:xfrm>
              <a:off x="467590" y="1122219"/>
              <a:ext cx="5388985" cy="1309254"/>
            </a:xfrm>
            <a:custGeom>
              <a:avLst/>
              <a:gdLst/>
              <a:ahLst/>
              <a:cxnLst/>
              <a:rect l="0" t="0" r="0" b="0"/>
              <a:pathLst>
                <a:path w="5388985" h="1309254">
                  <a:moveTo>
                    <a:pt x="0" y="841663"/>
                  </a:moveTo>
                  <a:lnTo>
                    <a:pt x="0" y="0"/>
                  </a:lnTo>
                  <a:lnTo>
                    <a:pt x="3086100" y="0"/>
                  </a:lnTo>
                  <a:lnTo>
                    <a:pt x="4021281" y="935181"/>
                  </a:lnTo>
                  <a:lnTo>
                    <a:pt x="4675909" y="935181"/>
                  </a:lnTo>
                  <a:lnTo>
                    <a:pt x="4675909" y="93518"/>
                  </a:lnTo>
                  <a:lnTo>
                    <a:pt x="5388985" y="1309254"/>
                  </a:lnTo>
                  <a:lnTo>
                    <a:pt x="4021281" y="1309254"/>
                  </a:lnTo>
                  <a:lnTo>
                    <a:pt x="3086100" y="841663"/>
                  </a:lnTo>
                  <a:close/>
                </a:path>
              </a:pathLst>
            </a:custGeom>
            <a:solidFill>
              <a:srgbClr val="43DD93"/>
            </a:solidFill>
            <a:ln>
              <a:noFill/>
            </a:ln>
          </p:spPr>
          <p:txBody>
            <a:bodyPr rtlCol="0" anchor="ctr"/>
            <a:lstStyle/>
            <a:p>
              <a:pPr algn="ctr"/>
              <a:endParaRPr/>
            </a:p>
          </p:txBody>
        </p:sp>
        <p:sp>
          <p:nvSpPr>
            <p:cNvPr id="6" name="Rounded Rectangle 5"/>
            <p:cNvSpPr/>
            <p:nvPr/>
          </p:nvSpPr>
          <p:spPr>
            <a:xfrm>
              <a:off x="467590" y="1122219"/>
              <a:ext cx="5388985" cy="1309254"/>
            </a:xfrm>
            <a:custGeom>
              <a:avLst/>
              <a:gdLst/>
              <a:ahLst/>
              <a:cxnLst/>
              <a:rect l="0" t="0" r="0" b="0"/>
              <a:pathLst>
                <a:path w="5388985" h="1309254">
                  <a:moveTo>
                    <a:pt x="0" y="841663"/>
                  </a:moveTo>
                  <a:lnTo>
                    <a:pt x="0" y="0"/>
                  </a:lnTo>
                  <a:lnTo>
                    <a:pt x="3086100" y="0"/>
                  </a:lnTo>
                  <a:lnTo>
                    <a:pt x="4021281" y="935181"/>
                  </a:lnTo>
                  <a:lnTo>
                    <a:pt x="4675909" y="935181"/>
                  </a:lnTo>
                  <a:lnTo>
                    <a:pt x="4675909" y="93518"/>
                  </a:lnTo>
                  <a:lnTo>
                    <a:pt x="5388985" y="1309254"/>
                  </a:lnTo>
                  <a:lnTo>
                    <a:pt x="4021281" y="1309254"/>
                  </a:lnTo>
                  <a:lnTo>
                    <a:pt x="3086100" y="841663"/>
                  </a:lnTo>
                  <a:close/>
                </a:path>
              </a:pathLst>
            </a:custGeom>
            <a:noFill/>
            <a:ln w="11689">
              <a:solidFill>
                <a:srgbClr val="2C2C2C"/>
              </a:solidFill>
            </a:ln>
          </p:spPr>
          <p:txBody>
            <a:bodyPr rtlCol="0" anchor="ctr"/>
            <a:lstStyle/>
            <a:p>
              <a:pPr algn="ctr"/>
              <a:endParaRPr/>
            </a:p>
          </p:txBody>
        </p:sp>
      </p:grpSp>
      <p:grpSp>
        <p:nvGrpSpPr>
          <p:cNvPr id="10" name="Group 9"/>
          <p:cNvGrpSpPr/>
          <p:nvPr/>
        </p:nvGrpSpPr>
        <p:grpSpPr>
          <a:xfrm>
            <a:off x="805945" y="2941537"/>
            <a:ext cx="5611090" cy="841663"/>
            <a:chOff x="467590" y="1963882"/>
            <a:chExt cx="5611090" cy="841663"/>
          </a:xfrm>
        </p:grpSpPr>
        <p:sp>
          <p:nvSpPr>
            <p:cNvPr id="8" name="Rounded Rectangle 7"/>
            <p:cNvSpPr/>
            <p:nvPr/>
          </p:nvSpPr>
          <p:spPr>
            <a:xfrm>
              <a:off x="467590" y="1963882"/>
              <a:ext cx="5611090" cy="841663"/>
            </a:xfrm>
            <a:custGeom>
              <a:avLst/>
              <a:gdLst/>
              <a:ahLst/>
              <a:cxnLst/>
              <a:rect l="0" t="0" r="0" b="0"/>
              <a:pathLst>
                <a:path w="5611090" h="841663">
                  <a:moveTo>
                    <a:pt x="0" y="0"/>
                  </a:moveTo>
                  <a:lnTo>
                    <a:pt x="3086100" y="0"/>
                  </a:lnTo>
                  <a:lnTo>
                    <a:pt x="4021281" y="467590"/>
                  </a:lnTo>
                  <a:lnTo>
                    <a:pt x="5388985" y="467590"/>
                  </a:lnTo>
                  <a:lnTo>
                    <a:pt x="5611090" y="841663"/>
                  </a:lnTo>
                  <a:lnTo>
                    <a:pt x="0" y="841663"/>
                  </a:lnTo>
                  <a:close/>
                </a:path>
              </a:pathLst>
            </a:custGeom>
            <a:solidFill>
              <a:srgbClr val="A6DA37"/>
            </a:solidFill>
            <a:ln>
              <a:noFill/>
            </a:ln>
          </p:spPr>
          <p:txBody>
            <a:bodyPr rtlCol="0" anchor="ctr"/>
            <a:lstStyle/>
            <a:p>
              <a:pPr algn="ctr"/>
              <a:endParaRPr/>
            </a:p>
          </p:txBody>
        </p:sp>
        <p:sp>
          <p:nvSpPr>
            <p:cNvPr id="9" name="Rounded Rectangle 8"/>
            <p:cNvSpPr/>
            <p:nvPr/>
          </p:nvSpPr>
          <p:spPr>
            <a:xfrm>
              <a:off x="467590" y="1963882"/>
              <a:ext cx="5611090" cy="841663"/>
            </a:xfrm>
            <a:custGeom>
              <a:avLst/>
              <a:gdLst/>
              <a:ahLst/>
              <a:cxnLst/>
              <a:rect l="0" t="0" r="0" b="0"/>
              <a:pathLst>
                <a:path w="5611090" h="841663">
                  <a:moveTo>
                    <a:pt x="0" y="0"/>
                  </a:moveTo>
                  <a:lnTo>
                    <a:pt x="3086100" y="0"/>
                  </a:lnTo>
                  <a:lnTo>
                    <a:pt x="4021281" y="467590"/>
                  </a:lnTo>
                  <a:lnTo>
                    <a:pt x="5388985" y="467590"/>
                  </a:lnTo>
                  <a:lnTo>
                    <a:pt x="5611090" y="841663"/>
                  </a:lnTo>
                  <a:lnTo>
                    <a:pt x="0" y="841663"/>
                  </a:lnTo>
                  <a:close/>
                </a:path>
              </a:pathLst>
            </a:custGeom>
            <a:noFill/>
            <a:ln w="11689">
              <a:solidFill>
                <a:srgbClr val="2C2C2C"/>
              </a:solidFill>
            </a:ln>
          </p:spPr>
          <p:txBody>
            <a:bodyPr rtlCol="0" anchor="ctr"/>
            <a:lstStyle/>
            <a:p>
              <a:pPr algn="ctr"/>
              <a:endParaRPr/>
            </a:p>
          </p:txBody>
        </p:sp>
      </p:grpSp>
      <p:grpSp>
        <p:nvGrpSpPr>
          <p:cNvPr id="13" name="Group 12"/>
          <p:cNvGrpSpPr/>
          <p:nvPr/>
        </p:nvGrpSpPr>
        <p:grpSpPr>
          <a:xfrm>
            <a:off x="805945" y="3783201"/>
            <a:ext cx="5611090" cy="841663"/>
            <a:chOff x="467590" y="2805546"/>
            <a:chExt cx="5611090" cy="841663"/>
          </a:xfrm>
        </p:grpSpPr>
        <p:sp>
          <p:nvSpPr>
            <p:cNvPr id="11" name="Rounded Rectangle 10"/>
            <p:cNvSpPr/>
            <p:nvPr/>
          </p:nvSpPr>
          <p:spPr>
            <a:xfrm>
              <a:off x="467590" y="2805546"/>
              <a:ext cx="5611090" cy="841663"/>
            </a:xfrm>
            <a:custGeom>
              <a:avLst/>
              <a:gdLst/>
              <a:ahLst/>
              <a:cxnLst/>
              <a:rect l="0" t="0" r="0" b="0"/>
              <a:pathLst>
                <a:path w="5611090" h="841663">
                  <a:moveTo>
                    <a:pt x="0" y="0"/>
                  </a:moveTo>
                  <a:lnTo>
                    <a:pt x="5611090" y="0"/>
                  </a:lnTo>
                  <a:lnTo>
                    <a:pt x="5385088" y="374072"/>
                  </a:lnTo>
                  <a:lnTo>
                    <a:pt x="4021281" y="374072"/>
                  </a:lnTo>
                  <a:lnTo>
                    <a:pt x="3086100" y="841663"/>
                  </a:lnTo>
                  <a:lnTo>
                    <a:pt x="0" y="841663"/>
                  </a:lnTo>
                  <a:close/>
                </a:path>
              </a:pathLst>
            </a:custGeom>
            <a:solidFill>
              <a:srgbClr val="1AC3FB"/>
            </a:solidFill>
            <a:ln>
              <a:noFill/>
            </a:ln>
          </p:spPr>
          <p:txBody>
            <a:bodyPr rtlCol="0" anchor="ctr"/>
            <a:lstStyle/>
            <a:p>
              <a:pPr algn="ctr"/>
              <a:endParaRPr/>
            </a:p>
          </p:txBody>
        </p:sp>
        <p:sp>
          <p:nvSpPr>
            <p:cNvPr id="12" name="Rounded Rectangle 11"/>
            <p:cNvSpPr/>
            <p:nvPr/>
          </p:nvSpPr>
          <p:spPr>
            <a:xfrm>
              <a:off x="467590" y="2805546"/>
              <a:ext cx="5611090" cy="841663"/>
            </a:xfrm>
            <a:custGeom>
              <a:avLst/>
              <a:gdLst/>
              <a:ahLst/>
              <a:cxnLst/>
              <a:rect l="0" t="0" r="0" b="0"/>
              <a:pathLst>
                <a:path w="5611090" h="841663">
                  <a:moveTo>
                    <a:pt x="0" y="0"/>
                  </a:moveTo>
                  <a:lnTo>
                    <a:pt x="5611090" y="0"/>
                  </a:lnTo>
                  <a:lnTo>
                    <a:pt x="5385088" y="374072"/>
                  </a:lnTo>
                  <a:lnTo>
                    <a:pt x="4021281" y="374072"/>
                  </a:lnTo>
                  <a:lnTo>
                    <a:pt x="3086100" y="841663"/>
                  </a:lnTo>
                  <a:lnTo>
                    <a:pt x="0" y="841663"/>
                  </a:lnTo>
                  <a:close/>
                </a:path>
              </a:pathLst>
            </a:custGeom>
            <a:noFill/>
            <a:ln w="11689">
              <a:solidFill>
                <a:srgbClr val="2C2C2C"/>
              </a:solidFill>
            </a:ln>
          </p:spPr>
          <p:txBody>
            <a:bodyPr rtlCol="0" anchor="ctr"/>
            <a:lstStyle/>
            <a:p>
              <a:pPr algn="ctr"/>
              <a:endParaRPr/>
            </a:p>
          </p:txBody>
        </p:sp>
      </p:grpSp>
      <p:sp>
        <p:nvSpPr>
          <p:cNvPr id="14" name="TextBox 13"/>
          <p:cNvSpPr txBox="1"/>
          <p:nvPr/>
        </p:nvSpPr>
        <p:spPr>
          <a:xfrm>
            <a:off x="2637053" y="1391472"/>
            <a:ext cx="3884077" cy="307777"/>
          </a:xfrm>
          <a:prstGeom prst="rect">
            <a:avLst/>
          </a:prstGeom>
          <a:noFill/>
          <a:ln>
            <a:noFill/>
          </a:ln>
        </p:spPr>
        <p:txBody>
          <a:bodyPr wrap="none" lIns="0" tIns="0" rIns="0" bIns="0" anchor="t">
            <a:spAutoFit/>
          </a:bodyPr>
          <a:lstStyle/>
          <a:p>
            <a:pPr algn="ctr"/>
            <a:r>
              <a:rPr sz="2000" b="1" dirty="0">
                <a:solidFill>
                  <a:srgbClr val="F4F4F4"/>
                </a:solidFill>
                <a:latin typeface="Roboto"/>
              </a:rPr>
              <a:t>Streamlining Workforce Solutions</a:t>
            </a:r>
          </a:p>
        </p:txBody>
      </p:sp>
      <p:sp>
        <p:nvSpPr>
          <p:cNvPr id="15" name="TextBox 14"/>
          <p:cNvSpPr txBox="1"/>
          <p:nvPr/>
        </p:nvSpPr>
        <p:spPr>
          <a:xfrm>
            <a:off x="1476159" y="2263530"/>
            <a:ext cx="1227426" cy="229119"/>
          </a:xfrm>
          <a:prstGeom prst="rect">
            <a:avLst/>
          </a:prstGeom>
          <a:noFill/>
          <a:ln>
            <a:noFill/>
          </a:ln>
        </p:spPr>
        <p:txBody>
          <a:bodyPr wrap="none" lIns="0" tIns="0" rIns="0" bIns="0" anchor="t">
            <a:spAutoFit/>
          </a:bodyPr>
          <a:lstStyle/>
          <a:p>
            <a:pPr algn="l"/>
            <a:r>
              <a:rPr sz="1200" b="1">
                <a:solidFill>
                  <a:srgbClr val="2C2C2C"/>
                </a:solidFill>
                <a:latin typeface="Roboto"/>
              </a:rPr>
              <a:t>Unified Platform</a:t>
            </a:r>
          </a:p>
        </p:txBody>
      </p:sp>
      <p:sp>
        <p:nvSpPr>
          <p:cNvPr id="16" name="TextBox 15"/>
          <p:cNvSpPr txBox="1"/>
          <p:nvPr/>
        </p:nvSpPr>
        <p:spPr>
          <a:xfrm>
            <a:off x="1476159" y="2537071"/>
            <a:ext cx="2606819" cy="327313"/>
          </a:xfrm>
          <a:prstGeom prst="rect">
            <a:avLst/>
          </a:prstGeom>
          <a:noFill/>
          <a:ln>
            <a:noFill/>
          </a:ln>
        </p:spPr>
        <p:txBody>
          <a:bodyPr wrap="none" lIns="0" tIns="0" rIns="0" bIns="0" anchor="t">
            <a:spAutoFit/>
          </a:bodyPr>
          <a:lstStyle/>
          <a:p>
            <a:pPr algn="l"/>
            <a:r>
              <a:rPr sz="900" b="0">
                <a:solidFill>
                  <a:srgbClr val="2C2C2C"/>
                </a:solidFill>
                <a:latin typeface="Roboto"/>
              </a:rPr>
              <a:t>Centralized platform for finding and hiring
skilled workers.</a:t>
            </a:r>
          </a:p>
        </p:txBody>
      </p:sp>
      <p:sp>
        <p:nvSpPr>
          <p:cNvPr id="17" name="TextBox 16"/>
          <p:cNvSpPr txBox="1"/>
          <p:nvPr/>
        </p:nvSpPr>
        <p:spPr>
          <a:xfrm>
            <a:off x="1476159" y="3105194"/>
            <a:ext cx="1180667" cy="229119"/>
          </a:xfrm>
          <a:prstGeom prst="rect">
            <a:avLst/>
          </a:prstGeom>
          <a:noFill/>
          <a:ln>
            <a:noFill/>
          </a:ln>
        </p:spPr>
        <p:txBody>
          <a:bodyPr wrap="none" lIns="0" tIns="0" rIns="0" bIns="0" anchor="t">
            <a:spAutoFit/>
          </a:bodyPr>
          <a:lstStyle/>
          <a:p>
            <a:pPr algn="l"/>
            <a:r>
              <a:rPr sz="1200" b="1">
                <a:solidFill>
                  <a:srgbClr val="2C2C2C"/>
                </a:solidFill>
                <a:latin typeface="Roboto"/>
              </a:rPr>
              <a:t>Worker Profiles</a:t>
            </a:r>
          </a:p>
        </p:txBody>
      </p:sp>
      <p:sp>
        <p:nvSpPr>
          <p:cNvPr id="18" name="TextBox 17"/>
          <p:cNvSpPr txBox="1"/>
          <p:nvPr/>
        </p:nvSpPr>
        <p:spPr>
          <a:xfrm>
            <a:off x="1476159" y="3378735"/>
            <a:ext cx="2373023" cy="327313"/>
          </a:xfrm>
          <a:prstGeom prst="rect">
            <a:avLst/>
          </a:prstGeom>
          <a:noFill/>
          <a:ln>
            <a:noFill/>
          </a:ln>
        </p:spPr>
        <p:txBody>
          <a:bodyPr wrap="none" lIns="0" tIns="0" rIns="0" bIns="0" anchor="t">
            <a:spAutoFit/>
          </a:bodyPr>
          <a:lstStyle/>
          <a:p>
            <a:pPr algn="l"/>
            <a:r>
              <a:rPr sz="900" b="0">
                <a:solidFill>
                  <a:srgbClr val="2C2C2C"/>
                </a:solidFill>
                <a:latin typeface="Roboto"/>
              </a:rPr>
              <a:t>Detailed profiles with skills, photos, and
pricing.</a:t>
            </a:r>
          </a:p>
        </p:txBody>
      </p:sp>
      <p:sp>
        <p:nvSpPr>
          <p:cNvPr id="19" name="TextBox 18"/>
          <p:cNvSpPr txBox="1"/>
          <p:nvPr/>
        </p:nvSpPr>
        <p:spPr>
          <a:xfrm>
            <a:off x="6619659" y="3526026"/>
            <a:ext cx="1718396" cy="654627"/>
          </a:xfrm>
          <a:prstGeom prst="rect">
            <a:avLst/>
          </a:prstGeom>
          <a:noFill/>
          <a:ln>
            <a:noFill/>
          </a:ln>
        </p:spPr>
        <p:txBody>
          <a:bodyPr wrap="none" lIns="0" tIns="0" rIns="0" bIns="0" anchor="t">
            <a:spAutoFit/>
          </a:bodyPr>
          <a:lstStyle/>
          <a:p>
            <a:pPr algn="l"/>
            <a:r>
              <a:rPr sz="1800" b="1">
                <a:solidFill>
                  <a:srgbClr val="F4F4F4"/>
                </a:solidFill>
                <a:latin typeface="Roboto"/>
              </a:rPr>
              <a:t>Efficient
Hiring Process</a:t>
            </a:r>
          </a:p>
        </p:txBody>
      </p:sp>
      <p:sp>
        <p:nvSpPr>
          <p:cNvPr id="20" name="TextBox 19"/>
          <p:cNvSpPr txBox="1"/>
          <p:nvPr/>
        </p:nvSpPr>
        <p:spPr>
          <a:xfrm>
            <a:off x="1476159" y="3946858"/>
            <a:ext cx="1098838" cy="229119"/>
          </a:xfrm>
          <a:prstGeom prst="rect">
            <a:avLst/>
          </a:prstGeom>
          <a:noFill/>
          <a:ln>
            <a:noFill/>
          </a:ln>
        </p:spPr>
        <p:txBody>
          <a:bodyPr wrap="none" lIns="0" tIns="0" rIns="0" bIns="0" anchor="t">
            <a:spAutoFit/>
          </a:bodyPr>
          <a:lstStyle/>
          <a:p>
            <a:pPr algn="l"/>
            <a:r>
              <a:rPr sz="1200" b="1">
                <a:solidFill>
                  <a:srgbClr val="2C2C2C"/>
                </a:solidFill>
                <a:latin typeface="Roboto"/>
              </a:rPr>
              <a:t>Hiring Options</a:t>
            </a:r>
          </a:p>
        </p:txBody>
      </p:sp>
      <p:sp>
        <p:nvSpPr>
          <p:cNvPr id="21" name="TextBox 20"/>
          <p:cNvSpPr txBox="1"/>
          <p:nvPr/>
        </p:nvSpPr>
        <p:spPr>
          <a:xfrm>
            <a:off x="1476159" y="4220398"/>
            <a:ext cx="2422138" cy="276999"/>
          </a:xfrm>
          <a:prstGeom prst="rect">
            <a:avLst/>
          </a:prstGeom>
          <a:noFill/>
          <a:ln>
            <a:noFill/>
          </a:ln>
        </p:spPr>
        <p:txBody>
          <a:bodyPr wrap="none" lIns="0" tIns="0" rIns="0" bIns="0" anchor="t">
            <a:spAutoFit/>
          </a:bodyPr>
          <a:lstStyle/>
          <a:p>
            <a:pPr algn="l"/>
            <a:r>
              <a:rPr sz="900" b="0" dirty="0">
                <a:solidFill>
                  <a:srgbClr val="2C2C2C"/>
                </a:solidFill>
                <a:latin typeface="Roboto"/>
              </a:rPr>
              <a:t>Flexible options to hir</a:t>
            </a:r>
            <a:r>
              <a:rPr lang="en-US" sz="900" b="0" dirty="0">
                <a:solidFill>
                  <a:srgbClr val="2C2C2C"/>
                </a:solidFill>
                <a:latin typeface="Roboto"/>
              </a:rPr>
              <a:t>ing  workers with ratings </a:t>
            </a:r>
          </a:p>
          <a:p>
            <a:pPr algn="l"/>
            <a:r>
              <a:rPr lang="en-US" sz="900" b="0" dirty="0">
                <a:solidFill>
                  <a:srgbClr val="2C2C2C"/>
                </a:solidFill>
                <a:latin typeface="Roboto"/>
              </a:rPr>
              <a:t>and reviews.</a:t>
            </a:r>
            <a:endParaRPr sz="900" b="0" dirty="0">
              <a:solidFill>
                <a:srgbClr val="2C2C2C"/>
              </a:solidFill>
              <a:latin typeface="Roboto"/>
            </a:endParaRPr>
          </a:p>
        </p:txBody>
      </p:sp>
      <p:sp>
        <p:nvSpPr>
          <p:cNvPr id="22" name="TextBox 21"/>
          <p:cNvSpPr txBox="1"/>
          <p:nvPr/>
        </p:nvSpPr>
        <p:spPr>
          <a:xfrm>
            <a:off x="1476159" y="4788521"/>
            <a:ext cx="1122218" cy="229119"/>
          </a:xfrm>
          <a:prstGeom prst="rect">
            <a:avLst/>
          </a:prstGeom>
          <a:noFill/>
          <a:ln>
            <a:noFill/>
          </a:ln>
        </p:spPr>
        <p:txBody>
          <a:bodyPr wrap="none" lIns="0" tIns="0" rIns="0" bIns="0" anchor="t">
            <a:spAutoFit/>
          </a:bodyPr>
          <a:lstStyle/>
          <a:p>
            <a:pPr algn="l"/>
            <a:r>
              <a:rPr sz="1200" b="1">
                <a:solidFill>
                  <a:srgbClr val="2C2C2C"/>
                </a:solidFill>
                <a:latin typeface="Roboto"/>
              </a:rPr>
              <a:t>Trust Features</a:t>
            </a:r>
          </a:p>
        </p:txBody>
      </p:sp>
      <p:sp>
        <p:nvSpPr>
          <p:cNvPr id="23" name="TextBox 22"/>
          <p:cNvSpPr txBox="1"/>
          <p:nvPr/>
        </p:nvSpPr>
        <p:spPr>
          <a:xfrm>
            <a:off x="1476159" y="5062062"/>
            <a:ext cx="1989327" cy="276999"/>
          </a:xfrm>
          <a:prstGeom prst="rect">
            <a:avLst/>
          </a:prstGeom>
          <a:noFill/>
          <a:ln>
            <a:noFill/>
          </a:ln>
        </p:spPr>
        <p:txBody>
          <a:bodyPr wrap="none" lIns="0" tIns="0" rIns="0" bIns="0" anchor="t">
            <a:spAutoFit/>
          </a:bodyPr>
          <a:lstStyle/>
          <a:p>
            <a:pPr algn="l"/>
            <a:r>
              <a:rPr lang="en-US" sz="900" dirty="0">
                <a:solidFill>
                  <a:srgbClr val="2C2C2C"/>
                </a:solidFill>
                <a:latin typeface="Roboto"/>
              </a:rPr>
              <a:t>Verified workers using </a:t>
            </a:r>
            <a:r>
              <a:rPr lang="en-US" sz="900" dirty="0" err="1">
                <a:solidFill>
                  <a:srgbClr val="2C2C2C"/>
                </a:solidFill>
                <a:latin typeface="Roboto"/>
              </a:rPr>
              <a:t>Adharcard</a:t>
            </a:r>
            <a:r>
              <a:rPr lang="en-US" sz="900" dirty="0">
                <a:solidFill>
                  <a:srgbClr val="2C2C2C"/>
                </a:solidFill>
                <a:latin typeface="Roboto"/>
              </a:rPr>
              <a:t> and </a:t>
            </a:r>
          </a:p>
          <a:p>
            <a:pPr algn="l"/>
            <a:r>
              <a:rPr lang="en-US" sz="900" dirty="0">
                <a:solidFill>
                  <a:srgbClr val="2C2C2C"/>
                </a:solidFill>
                <a:latin typeface="Roboto"/>
              </a:rPr>
              <a:t>Police verifications.</a:t>
            </a:r>
            <a:endParaRPr sz="900" b="0" dirty="0">
              <a:solidFill>
                <a:srgbClr val="2C2C2C"/>
              </a:solidFill>
              <a:latin typeface="Roboto"/>
            </a:endParaRPr>
          </a:p>
        </p:txBody>
      </p:sp>
      <p:sp>
        <p:nvSpPr>
          <p:cNvPr id="24" name="Rounded Rectangle 23"/>
          <p:cNvSpPr/>
          <p:nvPr/>
        </p:nvSpPr>
        <p:spPr>
          <a:xfrm>
            <a:off x="1006615" y="2349255"/>
            <a:ext cx="346807" cy="358486"/>
          </a:xfrm>
          <a:custGeom>
            <a:avLst/>
            <a:gdLst/>
            <a:ahLst/>
            <a:cxnLst/>
            <a:rect l="0" t="0" r="0" b="0"/>
            <a:pathLst>
              <a:path w="346807" h="358486">
                <a:moveTo>
                  <a:pt x="126644" y="358486"/>
                </a:moveTo>
                <a:lnTo>
                  <a:pt x="220162" y="358486"/>
                </a:lnTo>
                <a:moveTo>
                  <a:pt x="173403" y="327313"/>
                </a:moveTo>
                <a:lnTo>
                  <a:pt x="173403" y="358486"/>
                </a:lnTo>
                <a:moveTo>
                  <a:pt x="298094" y="296140"/>
                </a:moveTo>
                <a:lnTo>
                  <a:pt x="48712" y="296140"/>
                </a:lnTo>
                <a:moveTo>
                  <a:pt x="298094" y="210415"/>
                </a:moveTo>
                <a:lnTo>
                  <a:pt x="298094" y="303934"/>
                </a:lnTo>
                <a:cubicBezTo>
                  <a:pt x="298094" y="316846"/>
                  <a:pt x="287627" y="327313"/>
                  <a:pt x="274714" y="327313"/>
                </a:cubicBezTo>
                <a:lnTo>
                  <a:pt x="72092" y="327313"/>
                </a:lnTo>
                <a:cubicBezTo>
                  <a:pt x="59180" y="327313"/>
                  <a:pt x="48712" y="316846"/>
                  <a:pt x="48712" y="303934"/>
                </a:cubicBezTo>
                <a:lnTo>
                  <a:pt x="48712" y="210415"/>
                </a:lnTo>
                <a:moveTo>
                  <a:pt x="48712" y="163656"/>
                </a:moveTo>
                <a:lnTo>
                  <a:pt x="48712" y="124690"/>
                </a:lnTo>
                <a:lnTo>
                  <a:pt x="87678" y="124690"/>
                </a:lnTo>
                <a:moveTo>
                  <a:pt x="40919" y="0"/>
                </a:moveTo>
                <a:cubicBezTo>
                  <a:pt x="53831" y="0"/>
                  <a:pt x="64298" y="10467"/>
                  <a:pt x="64298" y="23379"/>
                </a:cubicBezTo>
                <a:cubicBezTo>
                  <a:pt x="64298" y="36291"/>
                  <a:pt x="53831" y="46759"/>
                  <a:pt x="40919" y="46759"/>
                </a:cubicBezTo>
                <a:cubicBezTo>
                  <a:pt x="28007" y="46759"/>
                  <a:pt x="17539" y="36291"/>
                  <a:pt x="17539" y="23379"/>
                </a:cubicBezTo>
                <a:cubicBezTo>
                  <a:pt x="17539" y="10467"/>
                  <a:pt x="28007" y="0"/>
                  <a:pt x="40919" y="0"/>
                </a:cubicBezTo>
                <a:close/>
                <a:moveTo>
                  <a:pt x="79885" y="93518"/>
                </a:moveTo>
                <a:lnTo>
                  <a:pt x="1953" y="93518"/>
                </a:lnTo>
                <a:cubicBezTo>
                  <a:pt x="0" y="69908"/>
                  <a:pt x="17344" y="49095"/>
                  <a:pt x="40919" y="46759"/>
                </a:cubicBezTo>
                <a:cubicBezTo>
                  <a:pt x="64494" y="49095"/>
                  <a:pt x="81838" y="69908"/>
                  <a:pt x="79885" y="93518"/>
                </a:cubicBezTo>
                <a:close/>
                <a:moveTo>
                  <a:pt x="305887" y="0"/>
                </a:moveTo>
                <a:cubicBezTo>
                  <a:pt x="318799" y="0"/>
                  <a:pt x="329267" y="10467"/>
                  <a:pt x="329267" y="23379"/>
                </a:cubicBezTo>
                <a:cubicBezTo>
                  <a:pt x="329267" y="36291"/>
                  <a:pt x="318799" y="46759"/>
                  <a:pt x="305887" y="46759"/>
                </a:cubicBezTo>
                <a:cubicBezTo>
                  <a:pt x="292975" y="46759"/>
                  <a:pt x="282508" y="36291"/>
                  <a:pt x="282508" y="23379"/>
                </a:cubicBezTo>
                <a:cubicBezTo>
                  <a:pt x="282508" y="10467"/>
                  <a:pt x="292975" y="0"/>
                  <a:pt x="305887" y="0"/>
                </a:cubicBezTo>
                <a:close/>
                <a:moveTo>
                  <a:pt x="344853" y="93518"/>
                </a:moveTo>
                <a:lnTo>
                  <a:pt x="266921" y="93518"/>
                </a:lnTo>
                <a:cubicBezTo>
                  <a:pt x="264968" y="69908"/>
                  <a:pt x="282312" y="49095"/>
                  <a:pt x="305887" y="46759"/>
                </a:cubicBezTo>
                <a:cubicBezTo>
                  <a:pt x="329462" y="49095"/>
                  <a:pt x="346807" y="69908"/>
                  <a:pt x="344853" y="93518"/>
                </a:cubicBezTo>
                <a:close/>
                <a:moveTo>
                  <a:pt x="173403" y="0"/>
                </a:moveTo>
                <a:cubicBezTo>
                  <a:pt x="186315" y="0"/>
                  <a:pt x="196783" y="10467"/>
                  <a:pt x="196783" y="23379"/>
                </a:cubicBezTo>
                <a:cubicBezTo>
                  <a:pt x="196783" y="36291"/>
                  <a:pt x="186315" y="46759"/>
                  <a:pt x="173403" y="46759"/>
                </a:cubicBezTo>
                <a:cubicBezTo>
                  <a:pt x="160491" y="46759"/>
                  <a:pt x="150023" y="36291"/>
                  <a:pt x="150023" y="23379"/>
                </a:cubicBezTo>
                <a:cubicBezTo>
                  <a:pt x="150023" y="10467"/>
                  <a:pt x="160491" y="0"/>
                  <a:pt x="173403" y="0"/>
                </a:cubicBezTo>
                <a:close/>
                <a:moveTo>
                  <a:pt x="212369" y="93518"/>
                </a:moveTo>
                <a:lnTo>
                  <a:pt x="134437" y="93518"/>
                </a:lnTo>
                <a:cubicBezTo>
                  <a:pt x="132484" y="69908"/>
                  <a:pt x="149828" y="49095"/>
                  <a:pt x="173403" y="46759"/>
                </a:cubicBezTo>
                <a:cubicBezTo>
                  <a:pt x="196978" y="49095"/>
                  <a:pt x="214322" y="69908"/>
                  <a:pt x="212369" y="93518"/>
                </a:cubicBezTo>
                <a:close/>
                <a:moveTo>
                  <a:pt x="48712" y="124690"/>
                </a:moveTo>
                <a:lnTo>
                  <a:pt x="126161" y="202451"/>
                </a:lnTo>
                <a:moveTo>
                  <a:pt x="259128" y="124690"/>
                </a:moveTo>
                <a:lnTo>
                  <a:pt x="298094" y="124690"/>
                </a:lnTo>
                <a:lnTo>
                  <a:pt x="298094" y="163656"/>
                </a:lnTo>
                <a:moveTo>
                  <a:pt x="220645" y="202451"/>
                </a:moveTo>
                <a:lnTo>
                  <a:pt x="298094" y="124690"/>
                </a:lnTo>
                <a:moveTo>
                  <a:pt x="173403" y="124690"/>
                </a:moveTo>
                <a:lnTo>
                  <a:pt x="173403" y="202373"/>
                </a:lnTo>
                <a:moveTo>
                  <a:pt x="142480" y="147821"/>
                </a:moveTo>
                <a:lnTo>
                  <a:pt x="173403" y="124690"/>
                </a:lnTo>
                <a:lnTo>
                  <a:pt x="204825" y="148070"/>
                </a:lnTo>
              </a:path>
            </a:pathLst>
          </a:custGeom>
          <a:noFill/>
          <a:ln w="11689">
            <a:solidFill>
              <a:srgbClr val="2C2C2C"/>
            </a:solidFill>
          </a:ln>
        </p:spPr>
        <p:txBody>
          <a:bodyPr rtlCol="0" anchor="ctr"/>
          <a:lstStyle/>
          <a:p>
            <a:pPr algn="ctr"/>
            <a:endParaRPr/>
          </a:p>
        </p:txBody>
      </p:sp>
      <p:sp>
        <p:nvSpPr>
          <p:cNvPr id="25" name="Rounded Rectangle 24"/>
          <p:cNvSpPr/>
          <p:nvPr/>
        </p:nvSpPr>
        <p:spPr>
          <a:xfrm>
            <a:off x="1016361" y="3194816"/>
            <a:ext cx="327313" cy="350693"/>
          </a:xfrm>
          <a:custGeom>
            <a:avLst/>
            <a:gdLst/>
            <a:ahLst/>
            <a:cxnLst/>
            <a:rect l="0" t="0" r="0" b="0"/>
            <a:pathLst>
              <a:path w="327313" h="350693">
                <a:moveTo>
                  <a:pt x="327313" y="327313"/>
                </a:moveTo>
                <a:cubicBezTo>
                  <a:pt x="327313" y="339782"/>
                  <a:pt x="316403" y="350693"/>
                  <a:pt x="303934" y="350693"/>
                </a:cubicBezTo>
                <a:lnTo>
                  <a:pt x="23379" y="350693"/>
                </a:lnTo>
                <a:cubicBezTo>
                  <a:pt x="10910" y="350693"/>
                  <a:pt x="0" y="339782"/>
                  <a:pt x="0" y="327313"/>
                </a:cubicBezTo>
                <a:lnTo>
                  <a:pt x="0" y="23379"/>
                </a:lnTo>
                <a:cubicBezTo>
                  <a:pt x="0" y="10910"/>
                  <a:pt x="10910" y="0"/>
                  <a:pt x="23379" y="0"/>
                </a:cubicBezTo>
                <a:lnTo>
                  <a:pt x="257175" y="0"/>
                </a:lnTo>
                <a:cubicBezTo>
                  <a:pt x="263409" y="0"/>
                  <a:pt x="269644" y="3117"/>
                  <a:pt x="272761" y="6234"/>
                </a:cubicBezTo>
                <a:lnTo>
                  <a:pt x="319520" y="51435"/>
                </a:lnTo>
                <a:cubicBezTo>
                  <a:pt x="324196" y="56110"/>
                  <a:pt x="327313" y="62345"/>
                  <a:pt x="327313" y="68580"/>
                </a:cubicBezTo>
                <a:close/>
                <a:moveTo>
                  <a:pt x="162877" y="93518"/>
                </a:moveTo>
                <a:lnTo>
                  <a:pt x="162877" y="46759"/>
                </a:lnTo>
                <a:moveTo>
                  <a:pt x="77151" y="138718"/>
                </a:moveTo>
                <a:lnTo>
                  <a:pt x="248602" y="138718"/>
                </a:lnTo>
                <a:moveTo>
                  <a:pt x="262630" y="303934"/>
                </a:moveTo>
                <a:cubicBezTo>
                  <a:pt x="248602" y="263409"/>
                  <a:pt x="209636" y="233795"/>
                  <a:pt x="164436" y="233795"/>
                </a:cubicBezTo>
                <a:cubicBezTo>
                  <a:pt x="119235" y="233795"/>
                  <a:pt x="78711" y="263409"/>
                  <a:pt x="64683" y="303934"/>
                </a:cubicBezTo>
                <a:moveTo>
                  <a:pt x="98972" y="155863"/>
                </a:moveTo>
                <a:cubicBezTo>
                  <a:pt x="100531" y="190153"/>
                  <a:pt x="128586" y="218209"/>
                  <a:pt x="162875" y="218209"/>
                </a:cubicBezTo>
                <a:cubicBezTo>
                  <a:pt x="198724" y="218209"/>
                  <a:pt x="226781" y="190153"/>
                  <a:pt x="226781" y="154305"/>
                </a:cubicBezTo>
                <a:lnTo>
                  <a:pt x="226781" y="126249"/>
                </a:lnTo>
                <a:cubicBezTo>
                  <a:pt x="226781" y="90400"/>
                  <a:pt x="198724" y="62345"/>
                  <a:pt x="162875" y="62345"/>
                </a:cubicBezTo>
                <a:cubicBezTo>
                  <a:pt x="128586" y="62345"/>
                  <a:pt x="100531" y="90400"/>
                  <a:pt x="98972" y="124690"/>
                </a:cubicBezTo>
                <a:close/>
              </a:path>
            </a:pathLst>
          </a:custGeom>
          <a:noFill/>
          <a:ln w="11689">
            <a:solidFill>
              <a:srgbClr val="2C2C2C"/>
            </a:solidFill>
          </a:ln>
        </p:spPr>
        <p:txBody>
          <a:bodyPr rtlCol="0" anchor="ctr"/>
          <a:lstStyle/>
          <a:p>
            <a:pPr algn="ctr"/>
            <a:endParaRPr/>
          </a:p>
        </p:txBody>
      </p:sp>
      <p:sp>
        <p:nvSpPr>
          <p:cNvPr id="26" name="Rounded Rectangle 25"/>
          <p:cNvSpPr/>
          <p:nvPr/>
        </p:nvSpPr>
        <p:spPr>
          <a:xfrm>
            <a:off x="1000775" y="4032569"/>
            <a:ext cx="358486" cy="358499"/>
          </a:xfrm>
          <a:custGeom>
            <a:avLst/>
            <a:gdLst/>
            <a:ahLst/>
            <a:cxnLst/>
            <a:rect l="0" t="0" r="0" b="0"/>
            <a:pathLst>
              <a:path w="358486" h="358499">
                <a:moveTo>
                  <a:pt x="138048" y="23548"/>
                </a:moveTo>
                <a:cubicBezTo>
                  <a:pt x="153002" y="39062"/>
                  <a:pt x="173624" y="47823"/>
                  <a:pt x="195172" y="47816"/>
                </a:cubicBezTo>
                <a:cubicBezTo>
                  <a:pt x="205982" y="47823"/>
                  <a:pt x="216680" y="45622"/>
                  <a:pt x="226610" y="41348"/>
                </a:cubicBezTo>
                <a:moveTo>
                  <a:pt x="131439" y="47816"/>
                </a:moveTo>
                <a:cubicBezTo>
                  <a:pt x="131432" y="21410"/>
                  <a:pt x="152836" y="0"/>
                  <a:pt x="179243" y="0"/>
                </a:cubicBezTo>
                <a:cubicBezTo>
                  <a:pt x="205649" y="0"/>
                  <a:pt x="227053" y="21410"/>
                  <a:pt x="227046" y="47816"/>
                </a:cubicBezTo>
                <a:cubicBezTo>
                  <a:pt x="227053" y="74222"/>
                  <a:pt x="205649" y="95633"/>
                  <a:pt x="179243" y="95633"/>
                </a:cubicBezTo>
                <a:cubicBezTo>
                  <a:pt x="152836" y="95633"/>
                  <a:pt x="131432" y="74222"/>
                  <a:pt x="131439" y="47816"/>
                </a:cubicBezTo>
                <a:moveTo>
                  <a:pt x="107545" y="191211"/>
                </a:moveTo>
                <a:cubicBezTo>
                  <a:pt x="107556" y="151621"/>
                  <a:pt x="139653" y="119532"/>
                  <a:pt x="179243" y="119532"/>
                </a:cubicBezTo>
                <a:cubicBezTo>
                  <a:pt x="218833" y="119532"/>
                  <a:pt x="250930" y="151621"/>
                  <a:pt x="250940" y="191211"/>
                </a:cubicBezTo>
                <a:close/>
                <a:moveTo>
                  <a:pt x="179243" y="119513"/>
                </a:moveTo>
                <a:lnTo>
                  <a:pt x="179243" y="155627"/>
                </a:lnTo>
                <a:moveTo>
                  <a:pt x="179243" y="242989"/>
                </a:moveTo>
                <a:lnTo>
                  <a:pt x="179243" y="358499"/>
                </a:lnTo>
                <a:moveTo>
                  <a:pt x="219081" y="318660"/>
                </a:moveTo>
                <a:lnTo>
                  <a:pt x="179243" y="358499"/>
                </a:lnTo>
                <a:lnTo>
                  <a:pt x="139404" y="318660"/>
                </a:lnTo>
                <a:moveTo>
                  <a:pt x="0" y="242989"/>
                </a:moveTo>
                <a:lnTo>
                  <a:pt x="358486" y="242989"/>
                </a:lnTo>
                <a:moveTo>
                  <a:pt x="39838" y="282812"/>
                </a:moveTo>
                <a:lnTo>
                  <a:pt x="0" y="242989"/>
                </a:lnTo>
                <a:lnTo>
                  <a:pt x="39838" y="203150"/>
                </a:lnTo>
                <a:moveTo>
                  <a:pt x="318647" y="203150"/>
                </a:moveTo>
                <a:lnTo>
                  <a:pt x="358486" y="242989"/>
                </a:lnTo>
                <a:lnTo>
                  <a:pt x="318647" y="282812"/>
                </a:lnTo>
              </a:path>
            </a:pathLst>
          </a:custGeom>
          <a:noFill/>
          <a:ln w="11689">
            <a:solidFill>
              <a:srgbClr val="2C2C2C"/>
            </a:solidFill>
          </a:ln>
        </p:spPr>
        <p:txBody>
          <a:bodyPr rtlCol="0" anchor="ctr"/>
          <a:lstStyle/>
          <a:p>
            <a:pPr algn="ctr"/>
            <a:endParaRPr/>
          </a:p>
        </p:txBody>
      </p:sp>
      <p:sp>
        <p:nvSpPr>
          <p:cNvPr id="27" name="Rounded Rectangle 26"/>
          <p:cNvSpPr/>
          <p:nvPr/>
        </p:nvSpPr>
        <p:spPr>
          <a:xfrm>
            <a:off x="1016361" y="4873768"/>
            <a:ext cx="327313" cy="360040"/>
          </a:xfrm>
          <a:custGeom>
            <a:avLst/>
            <a:gdLst/>
            <a:ahLst/>
            <a:cxnLst/>
            <a:rect l="0" t="0" r="0" b="0"/>
            <a:pathLst>
              <a:path w="327313" h="360040">
                <a:moveTo>
                  <a:pt x="172837" y="84005"/>
                </a:moveTo>
                <a:cubicBezTo>
                  <a:pt x="171053" y="80612"/>
                  <a:pt x="167536" y="78487"/>
                  <a:pt x="163703" y="78487"/>
                </a:cubicBezTo>
                <a:cubicBezTo>
                  <a:pt x="159870" y="78487"/>
                  <a:pt x="156353" y="80612"/>
                  <a:pt x="154569" y="84005"/>
                </a:cubicBezTo>
                <a:lnTo>
                  <a:pt x="134541" y="125169"/>
                </a:lnTo>
                <a:lnTo>
                  <a:pt x="95575" y="125169"/>
                </a:lnTo>
                <a:cubicBezTo>
                  <a:pt x="91545" y="125000"/>
                  <a:pt x="87844" y="127385"/>
                  <a:pt x="86333" y="131125"/>
                </a:cubicBezTo>
                <a:cubicBezTo>
                  <a:pt x="84822" y="134865"/>
                  <a:pt x="85826" y="139151"/>
                  <a:pt x="88842" y="141830"/>
                </a:cubicBezTo>
                <a:lnTo>
                  <a:pt x="122649" y="177102"/>
                </a:lnTo>
                <a:lnTo>
                  <a:pt x="103945" y="220136"/>
                </a:lnTo>
                <a:cubicBezTo>
                  <a:pt x="102249" y="224174"/>
                  <a:pt x="103323" y="228844"/>
                  <a:pt x="106611" y="231736"/>
                </a:cubicBezTo>
                <a:cubicBezTo>
                  <a:pt x="109899" y="234629"/>
                  <a:pt x="114667" y="235098"/>
                  <a:pt x="118456" y="232901"/>
                </a:cubicBezTo>
                <a:lnTo>
                  <a:pt x="163656" y="207433"/>
                </a:lnTo>
                <a:lnTo>
                  <a:pt x="208904" y="232901"/>
                </a:lnTo>
                <a:cubicBezTo>
                  <a:pt x="212692" y="235098"/>
                  <a:pt x="217461" y="234629"/>
                  <a:pt x="220749" y="231736"/>
                </a:cubicBezTo>
                <a:cubicBezTo>
                  <a:pt x="224037" y="228844"/>
                  <a:pt x="225110" y="224174"/>
                  <a:pt x="223414" y="220136"/>
                </a:cubicBezTo>
                <a:lnTo>
                  <a:pt x="204711" y="177102"/>
                </a:lnTo>
                <a:lnTo>
                  <a:pt x="238471" y="141830"/>
                </a:lnTo>
                <a:cubicBezTo>
                  <a:pt x="241492" y="139148"/>
                  <a:pt x="242495" y="134853"/>
                  <a:pt x="240976" y="131109"/>
                </a:cubicBezTo>
                <a:cubicBezTo>
                  <a:pt x="239456" y="127366"/>
                  <a:pt x="235742" y="124986"/>
                  <a:pt x="231706" y="125169"/>
                </a:cubicBezTo>
                <a:lnTo>
                  <a:pt x="192818" y="125169"/>
                </a:lnTo>
                <a:lnTo>
                  <a:pt x="172837" y="84005"/>
                </a:lnTo>
                <a:close/>
                <a:moveTo>
                  <a:pt x="14557" y="29609"/>
                </a:moveTo>
                <a:cubicBezTo>
                  <a:pt x="61774" y="9910"/>
                  <a:pt x="112498" y="0"/>
                  <a:pt x="163656" y="478"/>
                </a:cubicBezTo>
                <a:cubicBezTo>
                  <a:pt x="214815" y="0"/>
                  <a:pt x="265539" y="9910"/>
                  <a:pt x="312755" y="29609"/>
                </a:cubicBezTo>
                <a:cubicBezTo>
                  <a:pt x="321555" y="33344"/>
                  <a:pt x="327281" y="41964"/>
                  <a:pt x="327313" y="51523"/>
                </a:cubicBezTo>
                <a:lnTo>
                  <a:pt x="327313" y="170556"/>
                </a:lnTo>
                <a:cubicBezTo>
                  <a:pt x="326375" y="251124"/>
                  <a:pt x="275203" y="322524"/>
                  <a:pt x="199209" y="349300"/>
                </a:cubicBezTo>
                <a:lnTo>
                  <a:pt x="181737" y="355753"/>
                </a:lnTo>
                <a:cubicBezTo>
                  <a:pt x="170064" y="360040"/>
                  <a:pt x="157249" y="360040"/>
                  <a:pt x="145576" y="355753"/>
                </a:cubicBezTo>
                <a:lnTo>
                  <a:pt x="128104" y="349300"/>
                </a:lnTo>
                <a:cubicBezTo>
                  <a:pt x="52109" y="322524"/>
                  <a:pt x="938" y="251124"/>
                  <a:pt x="0" y="170556"/>
                </a:cubicBezTo>
                <a:lnTo>
                  <a:pt x="0" y="51523"/>
                </a:lnTo>
                <a:cubicBezTo>
                  <a:pt x="32" y="41964"/>
                  <a:pt x="5758" y="33344"/>
                  <a:pt x="14557" y="29609"/>
                </a:cubicBezTo>
                <a:close/>
              </a:path>
            </a:pathLst>
          </a:custGeom>
          <a:noFill/>
          <a:ln w="11689">
            <a:solidFill>
              <a:srgbClr val="2C2C2C"/>
            </a:solidFill>
          </a:ln>
        </p:spPr>
        <p:txBody>
          <a:bodyPr rtlCol="0" anchor="ctr"/>
          <a:lstStyle/>
          <a:p>
            <a:pPr algn="ct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327652" y="1948053"/>
            <a:ext cx="495300" cy="866775"/>
            <a:chOff x="3021330" y="1485900"/>
            <a:chExt cx="495300" cy="866775"/>
          </a:xfrm>
        </p:grpSpPr>
        <p:sp>
          <p:nvSpPr>
            <p:cNvPr id="2" name="Rounded Rectangle 1"/>
            <p:cNvSpPr/>
            <p:nvPr/>
          </p:nvSpPr>
          <p:spPr>
            <a:xfrm>
              <a:off x="3021330" y="1485900"/>
              <a:ext cx="495300" cy="866775"/>
            </a:xfrm>
            <a:custGeom>
              <a:avLst/>
              <a:gdLst/>
              <a:ahLst/>
              <a:cxnLst/>
              <a:rect l="0" t="0" r="0" b="0"/>
              <a:pathLst>
                <a:path w="495300" h="866775">
                  <a:moveTo>
                    <a:pt x="207860" y="770769"/>
                  </a:moveTo>
                  <a:lnTo>
                    <a:pt x="207860" y="491667"/>
                  </a:lnTo>
                  <a:cubicBezTo>
                    <a:pt x="89979" y="472598"/>
                    <a:pt x="0" y="370484"/>
                    <a:pt x="0" y="247402"/>
                  </a:cubicBezTo>
                  <a:cubicBezTo>
                    <a:pt x="0" y="110782"/>
                    <a:pt x="110864" y="0"/>
                    <a:pt x="247650" y="0"/>
                  </a:cubicBezTo>
                  <a:cubicBezTo>
                    <a:pt x="384435" y="0"/>
                    <a:pt x="495300" y="110782"/>
                    <a:pt x="495300" y="247402"/>
                  </a:cubicBezTo>
                  <a:cubicBezTo>
                    <a:pt x="495300" y="370732"/>
                    <a:pt x="404990" y="472928"/>
                    <a:pt x="286943" y="491750"/>
                  </a:cubicBezTo>
                  <a:lnTo>
                    <a:pt x="286943" y="770769"/>
                  </a:lnTo>
                  <a:lnTo>
                    <a:pt x="336308" y="770769"/>
                  </a:lnTo>
                  <a:lnTo>
                    <a:pt x="247650" y="866775"/>
                  </a:lnTo>
                  <a:lnTo>
                    <a:pt x="158991" y="770769"/>
                  </a:lnTo>
                  <a:close/>
                </a:path>
              </a:pathLst>
            </a:custGeom>
            <a:solidFill>
              <a:srgbClr val="1AC3FB"/>
            </a:solidFill>
            <a:ln>
              <a:noFill/>
            </a:ln>
          </p:spPr>
          <p:txBody>
            <a:bodyPr rtlCol="0" anchor="ctr"/>
            <a:lstStyle/>
            <a:p>
              <a:pPr algn="ctr"/>
              <a:endParaRPr/>
            </a:p>
          </p:txBody>
        </p:sp>
        <p:sp>
          <p:nvSpPr>
            <p:cNvPr id="3" name="Rounded Rectangle 2"/>
            <p:cNvSpPr/>
            <p:nvPr/>
          </p:nvSpPr>
          <p:spPr>
            <a:xfrm>
              <a:off x="3021330" y="1485900"/>
              <a:ext cx="495300" cy="866775"/>
            </a:xfrm>
            <a:custGeom>
              <a:avLst/>
              <a:gdLst/>
              <a:ahLst/>
              <a:cxnLst/>
              <a:rect l="0" t="0" r="0" b="0"/>
              <a:pathLst>
                <a:path w="495300" h="866775">
                  <a:moveTo>
                    <a:pt x="207860" y="770769"/>
                  </a:moveTo>
                  <a:lnTo>
                    <a:pt x="207860" y="491667"/>
                  </a:lnTo>
                  <a:cubicBezTo>
                    <a:pt x="89979" y="472598"/>
                    <a:pt x="0" y="370484"/>
                    <a:pt x="0" y="247402"/>
                  </a:cubicBezTo>
                  <a:cubicBezTo>
                    <a:pt x="0" y="110782"/>
                    <a:pt x="110864" y="0"/>
                    <a:pt x="247650" y="0"/>
                  </a:cubicBezTo>
                  <a:cubicBezTo>
                    <a:pt x="384435" y="0"/>
                    <a:pt x="495300" y="110782"/>
                    <a:pt x="495300" y="247402"/>
                  </a:cubicBezTo>
                  <a:cubicBezTo>
                    <a:pt x="495300" y="370732"/>
                    <a:pt x="404990" y="472928"/>
                    <a:pt x="286943" y="491750"/>
                  </a:cubicBezTo>
                  <a:lnTo>
                    <a:pt x="286943" y="770769"/>
                  </a:lnTo>
                  <a:lnTo>
                    <a:pt x="336308" y="770769"/>
                  </a:lnTo>
                  <a:lnTo>
                    <a:pt x="247650" y="866775"/>
                  </a:lnTo>
                  <a:lnTo>
                    <a:pt x="158991" y="770769"/>
                  </a:lnTo>
                  <a:close/>
                </a:path>
              </a:pathLst>
            </a:custGeom>
            <a:noFill/>
            <a:ln w="12382">
              <a:solidFill>
                <a:srgbClr val="2C2C2C"/>
              </a:solidFill>
            </a:ln>
          </p:spPr>
          <p:txBody>
            <a:bodyPr rtlCol="0" anchor="ctr"/>
            <a:lstStyle/>
            <a:p>
              <a:pPr algn="ctr"/>
              <a:endParaRPr/>
            </a:p>
          </p:txBody>
        </p:sp>
      </p:grpSp>
      <p:grpSp>
        <p:nvGrpSpPr>
          <p:cNvPr id="7" name="Group 6"/>
          <p:cNvGrpSpPr/>
          <p:nvPr/>
        </p:nvGrpSpPr>
        <p:grpSpPr>
          <a:xfrm>
            <a:off x="5099659" y="2256127"/>
            <a:ext cx="681945" cy="751782"/>
            <a:chOff x="3793337" y="1793974"/>
            <a:chExt cx="681945" cy="751782"/>
          </a:xfrm>
        </p:grpSpPr>
        <p:sp>
          <p:nvSpPr>
            <p:cNvPr id="5" name="Rounded Rectangle 4"/>
            <p:cNvSpPr/>
            <p:nvPr/>
          </p:nvSpPr>
          <p:spPr>
            <a:xfrm>
              <a:off x="3793337" y="1793974"/>
              <a:ext cx="681945" cy="751782"/>
            </a:xfrm>
            <a:custGeom>
              <a:avLst/>
              <a:gdLst/>
              <a:ahLst/>
              <a:cxnLst/>
              <a:rect l="0" t="0" r="0" b="0"/>
              <a:pathLst>
                <a:path w="681945" h="751782">
                  <a:moveTo>
                    <a:pt x="0" y="621353"/>
                  </a:moveTo>
                  <a:lnTo>
                    <a:pt x="37477" y="652805"/>
                  </a:lnTo>
                  <a:lnTo>
                    <a:pt x="216858" y="439000"/>
                  </a:lnTo>
                  <a:cubicBezTo>
                    <a:pt x="138766" y="348691"/>
                    <a:pt x="135464" y="212566"/>
                    <a:pt x="214630" y="118294"/>
                  </a:cubicBezTo>
                  <a:cubicBezTo>
                    <a:pt x="302463" y="13620"/>
                    <a:pt x="458647" y="0"/>
                    <a:pt x="563403" y="87915"/>
                  </a:cubicBezTo>
                  <a:cubicBezTo>
                    <a:pt x="668242" y="175831"/>
                    <a:pt x="681945" y="331933"/>
                    <a:pt x="594112" y="436606"/>
                  </a:cubicBezTo>
                  <a:cubicBezTo>
                    <a:pt x="514864" y="531044"/>
                    <a:pt x="379977" y="551351"/>
                    <a:pt x="277450" y="489851"/>
                  </a:cubicBezTo>
                  <a:lnTo>
                    <a:pt x="98069" y="703573"/>
                  </a:lnTo>
                  <a:lnTo>
                    <a:pt x="135877" y="735272"/>
                  </a:lnTo>
                  <a:lnTo>
                    <a:pt x="6273" y="751782"/>
                  </a:lnTo>
                  <a:lnTo>
                    <a:pt x="0" y="621271"/>
                  </a:lnTo>
                  <a:close/>
                </a:path>
              </a:pathLst>
            </a:custGeom>
            <a:solidFill>
              <a:srgbClr val="43DD93"/>
            </a:solidFill>
            <a:ln>
              <a:noFill/>
            </a:ln>
          </p:spPr>
          <p:txBody>
            <a:bodyPr rtlCol="0" anchor="ctr"/>
            <a:lstStyle/>
            <a:p>
              <a:pPr algn="ctr"/>
              <a:endParaRPr/>
            </a:p>
          </p:txBody>
        </p:sp>
        <p:sp>
          <p:nvSpPr>
            <p:cNvPr id="6" name="Rounded Rectangle 5"/>
            <p:cNvSpPr/>
            <p:nvPr/>
          </p:nvSpPr>
          <p:spPr>
            <a:xfrm>
              <a:off x="3793337" y="1793974"/>
              <a:ext cx="681945" cy="751782"/>
            </a:xfrm>
            <a:custGeom>
              <a:avLst/>
              <a:gdLst/>
              <a:ahLst/>
              <a:cxnLst/>
              <a:rect l="0" t="0" r="0" b="0"/>
              <a:pathLst>
                <a:path w="681945" h="751782">
                  <a:moveTo>
                    <a:pt x="0" y="621353"/>
                  </a:moveTo>
                  <a:lnTo>
                    <a:pt x="37477" y="652805"/>
                  </a:lnTo>
                  <a:lnTo>
                    <a:pt x="216858" y="439000"/>
                  </a:lnTo>
                  <a:cubicBezTo>
                    <a:pt x="138766" y="348691"/>
                    <a:pt x="135464" y="212566"/>
                    <a:pt x="214630" y="118294"/>
                  </a:cubicBezTo>
                  <a:cubicBezTo>
                    <a:pt x="302463" y="13620"/>
                    <a:pt x="458647" y="0"/>
                    <a:pt x="563403" y="87915"/>
                  </a:cubicBezTo>
                  <a:cubicBezTo>
                    <a:pt x="668242" y="175831"/>
                    <a:pt x="681945" y="331933"/>
                    <a:pt x="594112" y="436606"/>
                  </a:cubicBezTo>
                  <a:cubicBezTo>
                    <a:pt x="514864" y="531044"/>
                    <a:pt x="379977" y="551351"/>
                    <a:pt x="277450" y="489851"/>
                  </a:cubicBezTo>
                  <a:lnTo>
                    <a:pt x="98069" y="703573"/>
                  </a:lnTo>
                  <a:lnTo>
                    <a:pt x="135877" y="735272"/>
                  </a:lnTo>
                  <a:lnTo>
                    <a:pt x="6273" y="751782"/>
                  </a:lnTo>
                  <a:lnTo>
                    <a:pt x="0" y="621271"/>
                  </a:lnTo>
                  <a:close/>
                </a:path>
              </a:pathLst>
            </a:custGeom>
            <a:noFill/>
            <a:ln w="12382">
              <a:solidFill>
                <a:srgbClr val="2C2C2C"/>
              </a:solidFill>
            </a:ln>
          </p:spPr>
          <p:txBody>
            <a:bodyPr rtlCol="0" anchor="ctr"/>
            <a:lstStyle/>
            <a:p>
              <a:pPr algn="ctr"/>
              <a:endParaRPr/>
            </a:p>
          </p:txBody>
        </p:sp>
      </p:grpSp>
      <p:grpSp>
        <p:nvGrpSpPr>
          <p:cNvPr id="10" name="Group 9"/>
          <p:cNvGrpSpPr/>
          <p:nvPr/>
        </p:nvGrpSpPr>
        <p:grpSpPr>
          <a:xfrm>
            <a:off x="5388254" y="3121748"/>
            <a:ext cx="877423" cy="532942"/>
            <a:chOff x="4081932" y="2659595"/>
            <a:chExt cx="877423" cy="532942"/>
          </a:xfrm>
        </p:grpSpPr>
        <p:sp>
          <p:nvSpPr>
            <p:cNvPr id="8" name="Rounded Rectangle 7"/>
            <p:cNvSpPr/>
            <p:nvPr/>
          </p:nvSpPr>
          <p:spPr>
            <a:xfrm>
              <a:off x="4081932" y="2659595"/>
              <a:ext cx="877423" cy="532942"/>
            </a:xfrm>
            <a:custGeom>
              <a:avLst/>
              <a:gdLst/>
              <a:ahLst/>
              <a:cxnLst/>
              <a:rect l="0" t="0" r="0" b="0"/>
              <a:pathLst>
                <a:path w="877423" h="532942">
                  <a:moveTo>
                    <a:pt x="79082" y="271094"/>
                  </a:moveTo>
                  <a:lnTo>
                    <a:pt x="87585" y="319220"/>
                  </a:lnTo>
                  <a:lnTo>
                    <a:pt x="362477" y="270764"/>
                  </a:lnTo>
                  <a:cubicBezTo>
                    <a:pt x="360743" y="151396"/>
                    <a:pt x="445687" y="45072"/>
                    <a:pt x="566953" y="23691"/>
                  </a:cubicBezTo>
                  <a:cubicBezTo>
                    <a:pt x="701592" y="0"/>
                    <a:pt x="829875" y="89896"/>
                    <a:pt x="853649" y="224618"/>
                  </a:cubicBezTo>
                  <a:cubicBezTo>
                    <a:pt x="877423" y="359340"/>
                    <a:pt x="787526" y="487787"/>
                    <a:pt x="652970" y="511479"/>
                  </a:cubicBezTo>
                  <a:cubicBezTo>
                    <a:pt x="531539" y="532942"/>
                    <a:pt x="415226" y="461784"/>
                    <a:pt x="376180" y="348773"/>
                  </a:cubicBezTo>
                  <a:lnTo>
                    <a:pt x="101371" y="397230"/>
                  </a:lnTo>
                  <a:lnTo>
                    <a:pt x="109956" y="445852"/>
                  </a:lnTo>
                  <a:lnTo>
                    <a:pt x="0" y="375189"/>
                  </a:lnTo>
                  <a:lnTo>
                    <a:pt x="79082" y="271176"/>
                  </a:lnTo>
                  <a:close/>
                </a:path>
              </a:pathLst>
            </a:custGeom>
            <a:solidFill>
              <a:srgbClr val="A6DA37"/>
            </a:solidFill>
            <a:ln>
              <a:noFill/>
            </a:ln>
          </p:spPr>
          <p:txBody>
            <a:bodyPr rtlCol="0" anchor="ctr"/>
            <a:lstStyle/>
            <a:p>
              <a:pPr algn="ctr"/>
              <a:endParaRPr/>
            </a:p>
          </p:txBody>
        </p:sp>
        <p:sp>
          <p:nvSpPr>
            <p:cNvPr id="9" name="Rounded Rectangle 8"/>
            <p:cNvSpPr/>
            <p:nvPr/>
          </p:nvSpPr>
          <p:spPr>
            <a:xfrm>
              <a:off x="4081932" y="2659595"/>
              <a:ext cx="877423" cy="532942"/>
            </a:xfrm>
            <a:custGeom>
              <a:avLst/>
              <a:gdLst/>
              <a:ahLst/>
              <a:cxnLst/>
              <a:rect l="0" t="0" r="0" b="0"/>
              <a:pathLst>
                <a:path w="877423" h="532942">
                  <a:moveTo>
                    <a:pt x="79082" y="271094"/>
                  </a:moveTo>
                  <a:lnTo>
                    <a:pt x="87585" y="319220"/>
                  </a:lnTo>
                  <a:lnTo>
                    <a:pt x="362477" y="270764"/>
                  </a:lnTo>
                  <a:cubicBezTo>
                    <a:pt x="360743" y="151396"/>
                    <a:pt x="445687" y="45072"/>
                    <a:pt x="566953" y="23691"/>
                  </a:cubicBezTo>
                  <a:cubicBezTo>
                    <a:pt x="701592" y="0"/>
                    <a:pt x="829875" y="89896"/>
                    <a:pt x="853649" y="224618"/>
                  </a:cubicBezTo>
                  <a:cubicBezTo>
                    <a:pt x="877423" y="359340"/>
                    <a:pt x="787526" y="487787"/>
                    <a:pt x="652970" y="511479"/>
                  </a:cubicBezTo>
                  <a:cubicBezTo>
                    <a:pt x="531539" y="532942"/>
                    <a:pt x="415226" y="461784"/>
                    <a:pt x="376180" y="348773"/>
                  </a:cubicBezTo>
                  <a:lnTo>
                    <a:pt x="101371" y="397230"/>
                  </a:lnTo>
                  <a:lnTo>
                    <a:pt x="109956" y="445852"/>
                  </a:lnTo>
                  <a:lnTo>
                    <a:pt x="0" y="375189"/>
                  </a:lnTo>
                  <a:lnTo>
                    <a:pt x="79082" y="271176"/>
                  </a:lnTo>
                  <a:close/>
                </a:path>
              </a:pathLst>
            </a:custGeom>
            <a:noFill/>
            <a:ln w="12382">
              <a:solidFill>
                <a:srgbClr val="2C2C2C"/>
              </a:solidFill>
            </a:ln>
          </p:spPr>
          <p:txBody>
            <a:bodyPr rtlCol="0" anchor="ctr"/>
            <a:lstStyle/>
            <a:p>
              <a:pPr algn="ctr"/>
              <a:endParaRPr/>
            </a:p>
          </p:txBody>
        </p:sp>
      </p:grpSp>
      <p:grpSp>
        <p:nvGrpSpPr>
          <p:cNvPr id="13" name="Group 12"/>
          <p:cNvGrpSpPr/>
          <p:nvPr/>
        </p:nvGrpSpPr>
        <p:grpSpPr>
          <a:xfrm>
            <a:off x="5290184" y="4024102"/>
            <a:ext cx="818978" cy="621353"/>
            <a:chOff x="3983862" y="3561949"/>
            <a:chExt cx="818978" cy="621353"/>
          </a:xfrm>
        </p:grpSpPr>
        <p:sp>
          <p:nvSpPr>
            <p:cNvPr id="11" name="Rounded Rectangle 10"/>
            <p:cNvSpPr/>
            <p:nvPr/>
          </p:nvSpPr>
          <p:spPr>
            <a:xfrm>
              <a:off x="3983862" y="3561949"/>
              <a:ext cx="818978" cy="621353"/>
            </a:xfrm>
            <a:custGeom>
              <a:avLst/>
              <a:gdLst/>
              <a:ahLst/>
              <a:cxnLst/>
              <a:rect l="0" t="0" r="0" b="0"/>
              <a:pathLst>
                <a:path w="818978" h="621353">
                  <a:moveTo>
                    <a:pt x="127457" y="0"/>
                  </a:moveTo>
                  <a:lnTo>
                    <a:pt x="103022" y="42348"/>
                  </a:lnTo>
                  <a:lnTo>
                    <a:pt x="344728" y="181940"/>
                  </a:lnTo>
                  <a:cubicBezTo>
                    <a:pt x="420096" y="89401"/>
                    <a:pt x="553497" y="62490"/>
                    <a:pt x="660152" y="124072"/>
                  </a:cubicBezTo>
                  <a:cubicBezTo>
                    <a:pt x="778529" y="192424"/>
                    <a:pt x="818978" y="343820"/>
                    <a:pt x="750627" y="462280"/>
                  </a:cubicBezTo>
                  <a:cubicBezTo>
                    <a:pt x="682193" y="580656"/>
                    <a:pt x="530879" y="621353"/>
                    <a:pt x="412502" y="553002"/>
                  </a:cubicBezTo>
                  <a:cubicBezTo>
                    <a:pt x="305765" y="491420"/>
                    <a:pt x="262343" y="362146"/>
                    <a:pt x="305104" y="250456"/>
                  </a:cubicBezTo>
                  <a:lnTo>
                    <a:pt x="63480" y="110947"/>
                  </a:lnTo>
                  <a:lnTo>
                    <a:pt x="38798" y="153708"/>
                  </a:lnTo>
                  <a:lnTo>
                    <a:pt x="0" y="28892"/>
                  </a:lnTo>
                  <a:lnTo>
                    <a:pt x="127457" y="82"/>
                  </a:lnTo>
                  <a:close/>
                </a:path>
              </a:pathLst>
            </a:custGeom>
            <a:solidFill>
              <a:srgbClr val="F79438"/>
            </a:solidFill>
            <a:ln>
              <a:noFill/>
            </a:ln>
          </p:spPr>
          <p:txBody>
            <a:bodyPr rtlCol="0" anchor="ctr"/>
            <a:lstStyle/>
            <a:p>
              <a:pPr algn="ctr"/>
              <a:endParaRPr/>
            </a:p>
          </p:txBody>
        </p:sp>
        <p:sp>
          <p:nvSpPr>
            <p:cNvPr id="12" name="Rounded Rectangle 11"/>
            <p:cNvSpPr/>
            <p:nvPr/>
          </p:nvSpPr>
          <p:spPr>
            <a:xfrm>
              <a:off x="3983862" y="3561949"/>
              <a:ext cx="818978" cy="621353"/>
            </a:xfrm>
            <a:custGeom>
              <a:avLst/>
              <a:gdLst/>
              <a:ahLst/>
              <a:cxnLst/>
              <a:rect l="0" t="0" r="0" b="0"/>
              <a:pathLst>
                <a:path w="818978" h="621353">
                  <a:moveTo>
                    <a:pt x="127457" y="0"/>
                  </a:moveTo>
                  <a:lnTo>
                    <a:pt x="103022" y="42348"/>
                  </a:lnTo>
                  <a:lnTo>
                    <a:pt x="344728" y="181940"/>
                  </a:lnTo>
                  <a:cubicBezTo>
                    <a:pt x="420096" y="89401"/>
                    <a:pt x="553497" y="62490"/>
                    <a:pt x="660152" y="124072"/>
                  </a:cubicBezTo>
                  <a:cubicBezTo>
                    <a:pt x="778529" y="192424"/>
                    <a:pt x="818978" y="343820"/>
                    <a:pt x="750627" y="462280"/>
                  </a:cubicBezTo>
                  <a:cubicBezTo>
                    <a:pt x="682193" y="580656"/>
                    <a:pt x="530879" y="621353"/>
                    <a:pt x="412502" y="553002"/>
                  </a:cubicBezTo>
                  <a:cubicBezTo>
                    <a:pt x="305765" y="491420"/>
                    <a:pt x="262343" y="362146"/>
                    <a:pt x="305104" y="250456"/>
                  </a:cubicBezTo>
                  <a:lnTo>
                    <a:pt x="63480" y="110947"/>
                  </a:lnTo>
                  <a:lnTo>
                    <a:pt x="38798" y="153708"/>
                  </a:lnTo>
                  <a:lnTo>
                    <a:pt x="0" y="28892"/>
                  </a:lnTo>
                  <a:lnTo>
                    <a:pt x="127457" y="82"/>
                  </a:lnTo>
                  <a:close/>
                </a:path>
              </a:pathLst>
            </a:custGeom>
            <a:noFill/>
            <a:ln w="12382">
              <a:solidFill>
                <a:srgbClr val="2C2C2C"/>
              </a:solidFill>
            </a:ln>
          </p:spPr>
          <p:txBody>
            <a:bodyPr rtlCol="0" anchor="ctr"/>
            <a:lstStyle/>
            <a:p>
              <a:pPr algn="ctr"/>
              <a:endParaRPr/>
            </a:p>
          </p:txBody>
        </p:sp>
      </p:grpSp>
      <p:grpSp>
        <p:nvGrpSpPr>
          <p:cNvPr id="16" name="Group 15"/>
          <p:cNvGrpSpPr/>
          <p:nvPr/>
        </p:nvGrpSpPr>
        <p:grpSpPr>
          <a:xfrm>
            <a:off x="4794554" y="4415967"/>
            <a:ext cx="554323" cy="861161"/>
            <a:chOff x="3488232" y="3953814"/>
            <a:chExt cx="554323" cy="861161"/>
          </a:xfrm>
        </p:grpSpPr>
        <p:sp>
          <p:nvSpPr>
            <p:cNvPr id="14" name="Rounded Rectangle 13"/>
            <p:cNvSpPr/>
            <p:nvPr/>
          </p:nvSpPr>
          <p:spPr>
            <a:xfrm>
              <a:off x="3488232" y="3953814"/>
              <a:ext cx="554323" cy="861161"/>
            </a:xfrm>
            <a:custGeom>
              <a:avLst/>
              <a:gdLst/>
              <a:ahLst/>
              <a:cxnLst/>
              <a:rect l="0" t="0" r="0" b="0"/>
              <a:pathLst>
                <a:path w="554323" h="861161">
                  <a:moveTo>
                    <a:pt x="179216" y="59683"/>
                  </a:moveTo>
                  <a:lnTo>
                    <a:pt x="133318" y="76441"/>
                  </a:lnTo>
                  <a:lnTo>
                    <a:pt x="228746" y="338702"/>
                  </a:lnTo>
                  <a:cubicBezTo>
                    <a:pt x="346049" y="316249"/>
                    <a:pt x="465499" y="381463"/>
                    <a:pt x="507599" y="497116"/>
                  </a:cubicBezTo>
                  <a:cubicBezTo>
                    <a:pt x="554323" y="625563"/>
                    <a:pt x="488035" y="767549"/>
                    <a:pt x="359505" y="814355"/>
                  </a:cubicBezTo>
                  <a:cubicBezTo>
                    <a:pt x="230974" y="861161"/>
                    <a:pt x="88906" y="795039"/>
                    <a:pt x="42183" y="666591"/>
                  </a:cubicBezTo>
                  <a:cubicBezTo>
                    <a:pt x="0" y="550773"/>
                    <a:pt x="49860" y="423894"/>
                    <a:pt x="154368" y="365779"/>
                  </a:cubicBezTo>
                  <a:lnTo>
                    <a:pt x="58940" y="103600"/>
                  </a:lnTo>
                  <a:lnTo>
                    <a:pt x="12547" y="120523"/>
                  </a:lnTo>
                  <a:lnTo>
                    <a:pt x="63068" y="0"/>
                  </a:lnTo>
                  <a:lnTo>
                    <a:pt x="179216" y="59848"/>
                  </a:lnTo>
                  <a:close/>
                </a:path>
              </a:pathLst>
            </a:custGeom>
            <a:solidFill>
              <a:srgbClr val="FFE711"/>
            </a:solidFill>
            <a:ln>
              <a:noFill/>
            </a:ln>
          </p:spPr>
          <p:txBody>
            <a:bodyPr rtlCol="0" anchor="ctr"/>
            <a:lstStyle/>
            <a:p>
              <a:pPr algn="ctr"/>
              <a:endParaRPr/>
            </a:p>
          </p:txBody>
        </p:sp>
        <p:sp>
          <p:nvSpPr>
            <p:cNvPr id="15" name="Rounded Rectangle 14"/>
            <p:cNvSpPr/>
            <p:nvPr/>
          </p:nvSpPr>
          <p:spPr>
            <a:xfrm>
              <a:off x="3488232" y="3953814"/>
              <a:ext cx="554323" cy="861161"/>
            </a:xfrm>
            <a:custGeom>
              <a:avLst/>
              <a:gdLst/>
              <a:ahLst/>
              <a:cxnLst/>
              <a:rect l="0" t="0" r="0" b="0"/>
              <a:pathLst>
                <a:path w="554323" h="861161">
                  <a:moveTo>
                    <a:pt x="179216" y="59683"/>
                  </a:moveTo>
                  <a:lnTo>
                    <a:pt x="133318" y="76441"/>
                  </a:lnTo>
                  <a:lnTo>
                    <a:pt x="228746" y="338702"/>
                  </a:lnTo>
                  <a:cubicBezTo>
                    <a:pt x="346049" y="316249"/>
                    <a:pt x="465499" y="381463"/>
                    <a:pt x="507599" y="497116"/>
                  </a:cubicBezTo>
                  <a:cubicBezTo>
                    <a:pt x="554323" y="625563"/>
                    <a:pt x="488035" y="767549"/>
                    <a:pt x="359505" y="814355"/>
                  </a:cubicBezTo>
                  <a:cubicBezTo>
                    <a:pt x="230974" y="861161"/>
                    <a:pt x="88906" y="795039"/>
                    <a:pt x="42183" y="666591"/>
                  </a:cubicBezTo>
                  <a:cubicBezTo>
                    <a:pt x="0" y="550773"/>
                    <a:pt x="49860" y="423894"/>
                    <a:pt x="154368" y="365779"/>
                  </a:cubicBezTo>
                  <a:lnTo>
                    <a:pt x="58940" y="103600"/>
                  </a:lnTo>
                  <a:lnTo>
                    <a:pt x="12547" y="120523"/>
                  </a:lnTo>
                  <a:lnTo>
                    <a:pt x="63068" y="0"/>
                  </a:lnTo>
                  <a:lnTo>
                    <a:pt x="179216" y="59848"/>
                  </a:lnTo>
                  <a:close/>
                </a:path>
              </a:pathLst>
            </a:custGeom>
            <a:noFill/>
            <a:ln w="12382">
              <a:solidFill>
                <a:srgbClr val="2C2C2C"/>
              </a:solidFill>
            </a:ln>
          </p:spPr>
          <p:txBody>
            <a:bodyPr rtlCol="0" anchor="ctr"/>
            <a:lstStyle/>
            <a:p>
              <a:pPr algn="ctr"/>
              <a:endParaRPr/>
            </a:p>
          </p:txBody>
        </p:sp>
      </p:grpSp>
      <p:grpSp>
        <p:nvGrpSpPr>
          <p:cNvPr id="19" name="Group 18"/>
          <p:cNvGrpSpPr/>
          <p:nvPr/>
        </p:nvGrpSpPr>
        <p:grpSpPr>
          <a:xfrm>
            <a:off x="3801722" y="4415967"/>
            <a:ext cx="554239" cy="861326"/>
            <a:chOff x="2495400" y="3953814"/>
            <a:chExt cx="554239" cy="861326"/>
          </a:xfrm>
        </p:grpSpPr>
        <p:sp>
          <p:nvSpPr>
            <p:cNvPr id="17" name="Rounded Rectangle 16"/>
            <p:cNvSpPr/>
            <p:nvPr/>
          </p:nvSpPr>
          <p:spPr>
            <a:xfrm>
              <a:off x="2495400" y="3953814"/>
              <a:ext cx="554239" cy="861326"/>
            </a:xfrm>
            <a:custGeom>
              <a:avLst/>
              <a:gdLst/>
              <a:ahLst/>
              <a:cxnLst/>
              <a:rect l="0" t="0" r="0" b="0"/>
              <a:pathLst>
                <a:path w="554239" h="861326">
                  <a:moveTo>
                    <a:pt x="541693" y="120688"/>
                  </a:moveTo>
                  <a:lnTo>
                    <a:pt x="495795" y="103930"/>
                  </a:lnTo>
                  <a:lnTo>
                    <a:pt x="400367" y="366191"/>
                  </a:lnTo>
                  <a:cubicBezTo>
                    <a:pt x="504628" y="424306"/>
                    <a:pt x="554239" y="551103"/>
                    <a:pt x="512139" y="666756"/>
                  </a:cubicBezTo>
                  <a:cubicBezTo>
                    <a:pt x="465416" y="795121"/>
                    <a:pt x="323348" y="861326"/>
                    <a:pt x="194818" y="814520"/>
                  </a:cubicBezTo>
                  <a:cubicBezTo>
                    <a:pt x="66287" y="767714"/>
                    <a:pt x="0" y="625728"/>
                    <a:pt x="46723" y="497281"/>
                  </a:cubicBezTo>
                  <a:cubicBezTo>
                    <a:pt x="88906" y="381463"/>
                    <a:pt x="208686" y="316249"/>
                    <a:pt x="326072" y="338950"/>
                  </a:cubicBezTo>
                  <a:lnTo>
                    <a:pt x="421500" y="76771"/>
                  </a:lnTo>
                  <a:lnTo>
                    <a:pt x="375107" y="59848"/>
                  </a:lnTo>
                  <a:lnTo>
                    <a:pt x="491254" y="0"/>
                  </a:lnTo>
                  <a:lnTo>
                    <a:pt x="541775" y="120523"/>
                  </a:lnTo>
                  <a:close/>
                </a:path>
              </a:pathLst>
            </a:custGeom>
            <a:solidFill>
              <a:srgbClr val="8769FD"/>
            </a:solidFill>
            <a:ln>
              <a:noFill/>
            </a:ln>
          </p:spPr>
          <p:txBody>
            <a:bodyPr rtlCol="0" anchor="ctr"/>
            <a:lstStyle/>
            <a:p>
              <a:pPr algn="ctr"/>
              <a:endParaRPr/>
            </a:p>
          </p:txBody>
        </p:sp>
        <p:sp>
          <p:nvSpPr>
            <p:cNvPr id="18" name="Rounded Rectangle 17"/>
            <p:cNvSpPr/>
            <p:nvPr/>
          </p:nvSpPr>
          <p:spPr>
            <a:xfrm>
              <a:off x="2495400" y="3953814"/>
              <a:ext cx="554239" cy="861326"/>
            </a:xfrm>
            <a:custGeom>
              <a:avLst/>
              <a:gdLst/>
              <a:ahLst/>
              <a:cxnLst/>
              <a:rect l="0" t="0" r="0" b="0"/>
              <a:pathLst>
                <a:path w="554239" h="861326">
                  <a:moveTo>
                    <a:pt x="541693" y="120688"/>
                  </a:moveTo>
                  <a:lnTo>
                    <a:pt x="495795" y="103930"/>
                  </a:lnTo>
                  <a:lnTo>
                    <a:pt x="400367" y="366191"/>
                  </a:lnTo>
                  <a:cubicBezTo>
                    <a:pt x="504628" y="424306"/>
                    <a:pt x="554239" y="551103"/>
                    <a:pt x="512139" y="666756"/>
                  </a:cubicBezTo>
                  <a:cubicBezTo>
                    <a:pt x="465416" y="795121"/>
                    <a:pt x="323348" y="861326"/>
                    <a:pt x="194818" y="814520"/>
                  </a:cubicBezTo>
                  <a:cubicBezTo>
                    <a:pt x="66287" y="767714"/>
                    <a:pt x="0" y="625728"/>
                    <a:pt x="46723" y="497281"/>
                  </a:cubicBezTo>
                  <a:cubicBezTo>
                    <a:pt x="88906" y="381463"/>
                    <a:pt x="208686" y="316249"/>
                    <a:pt x="326072" y="338950"/>
                  </a:cubicBezTo>
                  <a:lnTo>
                    <a:pt x="421500" y="76771"/>
                  </a:lnTo>
                  <a:lnTo>
                    <a:pt x="375107" y="59848"/>
                  </a:lnTo>
                  <a:lnTo>
                    <a:pt x="491254" y="0"/>
                  </a:lnTo>
                  <a:lnTo>
                    <a:pt x="541775" y="120523"/>
                  </a:lnTo>
                  <a:close/>
                </a:path>
              </a:pathLst>
            </a:custGeom>
            <a:noFill/>
            <a:ln w="12382">
              <a:solidFill>
                <a:srgbClr val="2C2C2C"/>
              </a:solidFill>
            </a:ln>
          </p:spPr>
          <p:txBody>
            <a:bodyPr rtlCol="0" anchor="ctr"/>
            <a:lstStyle/>
            <a:p>
              <a:pPr algn="ctr"/>
              <a:endParaRPr/>
            </a:p>
          </p:txBody>
        </p:sp>
      </p:grpSp>
      <p:grpSp>
        <p:nvGrpSpPr>
          <p:cNvPr id="22" name="Group 21"/>
          <p:cNvGrpSpPr/>
          <p:nvPr/>
        </p:nvGrpSpPr>
        <p:grpSpPr>
          <a:xfrm>
            <a:off x="3041520" y="4024185"/>
            <a:ext cx="818978" cy="621271"/>
            <a:chOff x="1735198" y="3562032"/>
            <a:chExt cx="818978" cy="621271"/>
          </a:xfrm>
        </p:grpSpPr>
        <p:sp>
          <p:nvSpPr>
            <p:cNvPr id="20" name="Rounded Rectangle 19"/>
            <p:cNvSpPr/>
            <p:nvPr/>
          </p:nvSpPr>
          <p:spPr>
            <a:xfrm>
              <a:off x="1735198" y="3562032"/>
              <a:ext cx="818978" cy="621271"/>
            </a:xfrm>
            <a:custGeom>
              <a:avLst/>
              <a:gdLst/>
              <a:ahLst/>
              <a:cxnLst/>
              <a:rect l="0" t="0" r="0" b="0"/>
              <a:pathLst>
                <a:path w="818978" h="621271">
                  <a:moveTo>
                    <a:pt x="780262" y="153542"/>
                  </a:moveTo>
                  <a:lnTo>
                    <a:pt x="755827" y="111194"/>
                  </a:lnTo>
                  <a:lnTo>
                    <a:pt x="514121" y="250786"/>
                  </a:lnTo>
                  <a:cubicBezTo>
                    <a:pt x="556552" y="362394"/>
                    <a:pt x="513130" y="491337"/>
                    <a:pt x="406476" y="552919"/>
                  </a:cubicBezTo>
                  <a:cubicBezTo>
                    <a:pt x="288099" y="621271"/>
                    <a:pt x="136702" y="580656"/>
                    <a:pt x="68351" y="462197"/>
                  </a:cubicBezTo>
                  <a:cubicBezTo>
                    <a:pt x="0" y="343738"/>
                    <a:pt x="40449" y="192341"/>
                    <a:pt x="158826" y="123990"/>
                  </a:cubicBezTo>
                  <a:cubicBezTo>
                    <a:pt x="265563" y="62407"/>
                    <a:pt x="399211" y="89401"/>
                    <a:pt x="474579" y="182270"/>
                  </a:cubicBezTo>
                  <a:lnTo>
                    <a:pt x="716203" y="42760"/>
                  </a:lnTo>
                  <a:lnTo>
                    <a:pt x="691521" y="0"/>
                  </a:lnTo>
                  <a:lnTo>
                    <a:pt x="818978" y="28809"/>
                  </a:lnTo>
                  <a:lnTo>
                    <a:pt x="780180" y="153625"/>
                  </a:lnTo>
                  <a:close/>
                </a:path>
              </a:pathLst>
            </a:custGeom>
            <a:solidFill>
              <a:srgbClr val="FB6762"/>
            </a:solidFill>
            <a:ln>
              <a:noFill/>
            </a:ln>
          </p:spPr>
          <p:txBody>
            <a:bodyPr rtlCol="0" anchor="ctr"/>
            <a:lstStyle/>
            <a:p>
              <a:pPr algn="ctr"/>
              <a:endParaRPr/>
            </a:p>
          </p:txBody>
        </p:sp>
        <p:sp>
          <p:nvSpPr>
            <p:cNvPr id="21" name="Rounded Rectangle 20"/>
            <p:cNvSpPr/>
            <p:nvPr/>
          </p:nvSpPr>
          <p:spPr>
            <a:xfrm>
              <a:off x="1735198" y="3562032"/>
              <a:ext cx="818978" cy="621271"/>
            </a:xfrm>
            <a:custGeom>
              <a:avLst/>
              <a:gdLst/>
              <a:ahLst/>
              <a:cxnLst/>
              <a:rect l="0" t="0" r="0" b="0"/>
              <a:pathLst>
                <a:path w="818978" h="621271">
                  <a:moveTo>
                    <a:pt x="780262" y="153542"/>
                  </a:moveTo>
                  <a:lnTo>
                    <a:pt x="755827" y="111194"/>
                  </a:lnTo>
                  <a:lnTo>
                    <a:pt x="514121" y="250786"/>
                  </a:lnTo>
                  <a:cubicBezTo>
                    <a:pt x="556552" y="362394"/>
                    <a:pt x="513130" y="491337"/>
                    <a:pt x="406476" y="552919"/>
                  </a:cubicBezTo>
                  <a:cubicBezTo>
                    <a:pt x="288099" y="621271"/>
                    <a:pt x="136702" y="580656"/>
                    <a:pt x="68351" y="462197"/>
                  </a:cubicBezTo>
                  <a:cubicBezTo>
                    <a:pt x="0" y="343738"/>
                    <a:pt x="40449" y="192341"/>
                    <a:pt x="158826" y="123990"/>
                  </a:cubicBezTo>
                  <a:cubicBezTo>
                    <a:pt x="265563" y="62407"/>
                    <a:pt x="399211" y="89401"/>
                    <a:pt x="474579" y="182270"/>
                  </a:cubicBezTo>
                  <a:lnTo>
                    <a:pt x="716203" y="42760"/>
                  </a:lnTo>
                  <a:lnTo>
                    <a:pt x="691521" y="0"/>
                  </a:lnTo>
                  <a:lnTo>
                    <a:pt x="818978" y="28809"/>
                  </a:lnTo>
                  <a:lnTo>
                    <a:pt x="780180" y="153625"/>
                  </a:lnTo>
                  <a:close/>
                </a:path>
              </a:pathLst>
            </a:custGeom>
            <a:noFill/>
            <a:ln w="12382">
              <a:solidFill>
                <a:srgbClr val="2C2C2C"/>
              </a:solidFill>
            </a:ln>
          </p:spPr>
          <p:txBody>
            <a:bodyPr rtlCol="0" anchor="ctr"/>
            <a:lstStyle/>
            <a:p>
              <a:pPr algn="ctr"/>
              <a:endParaRPr/>
            </a:p>
          </p:txBody>
        </p:sp>
      </p:grpSp>
      <p:grpSp>
        <p:nvGrpSpPr>
          <p:cNvPr id="25" name="Group 24"/>
          <p:cNvGrpSpPr/>
          <p:nvPr/>
        </p:nvGrpSpPr>
        <p:grpSpPr>
          <a:xfrm>
            <a:off x="2885006" y="3121839"/>
            <a:ext cx="877423" cy="532860"/>
            <a:chOff x="1578684" y="2659686"/>
            <a:chExt cx="877423" cy="532860"/>
          </a:xfrm>
        </p:grpSpPr>
        <p:sp>
          <p:nvSpPr>
            <p:cNvPr id="23" name="Rounded Rectangle 22"/>
            <p:cNvSpPr/>
            <p:nvPr/>
          </p:nvSpPr>
          <p:spPr>
            <a:xfrm>
              <a:off x="1578684" y="2659686"/>
              <a:ext cx="877423" cy="532860"/>
            </a:xfrm>
            <a:custGeom>
              <a:avLst/>
              <a:gdLst/>
              <a:ahLst/>
              <a:cxnLst/>
              <a:rect l="0" t="0" r="0" b="0"/>
              <a:pathLst>
                <a:path w="877423" h="532860">
                  <a:moveTo>
                    <a:pt x="775970" y="397643"/>
                  </a:moveTo>
                  <a:lnTo>
                    <a:pt x="501078" y="349186"/>
                  </a:lnTo>
                  <a:cubicBezTo>
                    <a:pt x="461867" y="461949"/>
                    <a:pt x="345719" y="532860"/>
                    <a:pt x="224453" y="511479"/>
                  </a:cubicBezTo>
                  <a:cubicBezTo>
                    <a:pt x="89896" y="487705"/>
                    <a:pt x="0" y="359340"/>
                    <a:pt x="23774" y="224618"/>
                  </a:cubicBezTo>
                  <a:cubicBezTo>
                    <a:pt x="47548" y="89896"/>
                    <a:pt x="175914" y="0"/>
                    <a:pt x="310470" y="23691"/>
                  </a:cubicBezTo>
                  <a:cubicBezTo>
                    <a:pt x="431901" y="45072"/>
                    <a:pt x="516928" y="151726"/>
                    <a:pt x="514946" y="271259"/>
                  </a:cubicBezTo>
                  <a:lnTo>
                    <a:pt x="789755" y="319716"/>
                  </a:lnTo>
                  <a:lnTo>
                    <a:pt x="798341" y="271094"/>
                  </a:lnTo>
                  <a:lnTo>
                    <a:pt x="877423" y="375107"/>
                  </a:lnTo>
                  <a:lnTo>
                    <a:pt x="767467" y="445770"/>
                  </a:lnTo>
                  <a:close/>
                </a:path>
              </a:pathLst>
            </a:custGeom>
            <a:solidFill>
              <a:srgbClr val="F366BB"/>
            </a:solidFill>
            <a:ln>
              <a:noFill/>
            </a:ln>
          </p:spPr>
          <p:txBody>
            <a:bodyPr rtlCol="0" anchor="ctr"/>
            <a:lstStyle/>
            <a:p>
              <a:pPr algn="ctr"/>
              <a:endParaRPr/>
            </a:p>
          </p:txBody>
        </p:sp>
        <p:sp>
          <p:nvSpPr>
            <p:cNvPr id="24" name="Rounded Rectangle 23"/>
            <p:cNvSpPr/>
            <p:nvPr/>
          </p:nvSpPr>
          <p:spPr>
            <a:xfrm>
              <a:off x="1578684" y="2659686"/>
              <a:ext cx="877423" cy="532860"/>
            </a:xfrm>
            <a:custGeom>
              <a:avLst/>
              <a:gdLst/>
              <a:ahLst/>
              <a:cxnLst/>
              <a:rect l="0" t="0" r="0" b="0"/>
              <a:pathLst>
                <a:path w="877423" h="532860">
                  <a:moveTo>
                    <a:pt x="775970" y="397643"/>
                  </a:moveTo>
                  <a:lnTo>
                    <a:pt x="501078" y="349186"/>
                  </a:lnTo>
                  <a:cubicBezTo>
                    <a:pt x="461867" y="461949"/>
                    <a:pt x="345719" y="532860"/>
                    <a:pt x="224453" y="511479"/>
                  </a:cubicBezTo>
                  <a:cubicBezTo>
                    <a:pt x="89896" y="487705"/>
                    <a:pt x="0" y="359340"/>
                    <a:pt x="23774" y="224618"/>
                  </a:cubicBezTo>
                  <a:cubicBezTo>
                    <a:pt x="47548" y="89896"/>
                    <a:pt x="175914" y="0"/>
                    <a:pt x="310470" y="23691"/>
                  </a:cubicBezTo>
                  <a:cubicBezTo>
                    <a:pt x="431901" y="45072"/>
                    <a:pt x="516928" y="151726"/>
                    <a:pt x="514946" y="271259"/>
                  </a:cubicBezTo>
                  <a:lnTo>
                    <a:pt x="789755" y="319716"/>
                  </a:lnTo>
                  <a:lnTo>
                    <a:pt x="798341" y="271094"/>
                  </a:lnTo>
                  <a:lnTo>
                    <a:pt x="877423" y="375107"/>
                  </a:lnTo>
                  <a:lnTo>
                    <a:pt x="767467" y="445770"/>
                  </a:lnTo>
                  <a:close/>
                </a:path>
              </a:pathLst>
            </a:custGeom>
            <a:noFill/>
            <a:ln w="12382">
              <a:solidFill>
                <a:srgbClr val="2C2C2C"/>
              </a:solidFill>
            </a:ln>
          </p:spPr>
          <p:txBody>
            <a:bodyPr rtlCol="0" anchor="ctr"/>
            <a:lstStyle/>
            <a:p>
              <a:pPr algn="ctr"/>
              <a:endParaRPr/>
            </a:p>
          </p:txBody>
        </p:sp>
      </p:grpSp>
      <p:grpSp>
        <p:nvGrpSpPr>
          <p:cNvPr id="28" name="Group 27"/>
          <p:cNvGrpSpPr/>
          <p:nvPr/>
        </p:nvGrpSpPr>
        <p:grpSpPr>
          <a:xfrm>
            <a:off x="3369000" y="2256052"/>
            <a:ext cx="681946" cy="751865"/>
            <a:chOff x="2062678" y="1793899"/>
            <a:chExt cx="681946" cy="751865"/>
          </a:xfrm>
        </p:grpSpPr>
        <p:sp>
          <p:nvSpPr>
            <p:cNvPr id="26" name="Rounded Rectangle 25"/>
            <p:cNvSpPr/>
            <p:nvPr/>
          </p:nvSpPr>
          <p:spPr>
            <a:xfrm>
              <a:off x="2062678" y="1793899"/>
              <a:ext cx="681946" cy="751865"/>
            </a:xfrm>
            <a:custGeom>
              <a:avLst/>
              <a:gdLst/>
              <a:ahLst/>
              <a:cxnLst/>
              <a:rect l="0" t="0" r="0" b="0"/>
              <a:pathLst>
                <a:path w="681946" h="751865">
                  <a:moveTo>
                    <a:pt x="545986" y="735355"/>
                  </a:moveTo>
                  <a:lnTo>
                    <a:pt x="583463" y="703903"/>
                  </a:lnTo>
                  <a:lnTo>
                    <a:pt x="404083" y="490099"/>
                  </a:lnTo>
                  <a:cubicBezTo>
                    <a:pt x="301555" y="551268"/>
                    <a:pt x="166998" y="530879"/>
                    <a:pt x="87833" y="436606"/>
                  </a:cubicBezTo>
                  <a:cubicBezTo>
                    <a:pt x="0" y="331933"/>
                    <a:pt x="13785" y="175831"/>
                    <a:pt x="118541" y="87915"/>
                  </a:cubicBezTo>
                  <a:cubicBezTo>
                    <a:pt x="223297" y="0"/>
                    <a:pt x="379483" y="13620"/>
                    <a:pt x="467316" y="118294"/>
                  </a:cubicBezTo>
                  <a:cubicBezTo>
                    <a:pt x="546564" y="212731"/>
                    <a:pt x="543097" y="349021"/>
                    <a:pt x="464757" y="439331"/>
                  </a:cubicBezTo>
                  <a:lnTo>
                    <a:pt x="644137" y="653053"/>
                  </a:lnTo>
                  <a:lnTo>
                    <a:pt x="681946" y="621353"/>
                  </a:lnTo>
                  <a:lnTo>
                    <a:pt x="675672" y="751865"/>
                  </a:lnTo>
                  <a:lnTo>
                    <a:pt x="546068" y="735355"/>
                  </a:lnTo>
                  <a:close/>
                </a:path>
              </a:pathLst>
            </a:custGeom>
            <a:solidFill>
              <a:srgbClr val="CB68F9"/>
            </a:solidFill>
            <a:ln>
              <a:noFill/>
            </a:ln>
          </p:spPr>
          <p:txBody>
            <a:bodyPr rtlCol="0" anchor="ctr"/>
            <a:lstStyle/>
            <a:p>
              <a:pPr algn="ctr"/>
              <a:endParaRPr/>
            </a:p>
          </p:txBody>
        </p:sp>
        <p:sp>
          <p:nvSpPr>
            <p:cNvPr id="27" name="Rounded Rectangle 26"/>
            <p:cNvSpPr/>
            <p:nvPr/>
          </p:nvSpPr>
          <p:spPr>
            <a:xfrm>
              <a:off x="2062678" y="1793899"/>
              <a:ext cx="681946" cy="751865"/>
            </a:xfrm>
            <a:custGeom>
              <a:avLst/>
              <a:gdLst/>
              <a:ahLst/>
              <a:cxnLst/>
              <a:rect l="0" t="0" r="0" b="0"/>
              <a:pathLst>
                <a:path w="681946" h="751865">
                  <a:moveTo>
                    <a:pt x="545986" y="735355"/>
                  </a:moveTo>
                  <a:lnTo>
                    <a:pt x="583463" y="703903"/>
                  </a:lnTo>
                  <a:lnTo>
                    <a:pt x="404083" y="490099"/>
                  </a:lnTo>
                  <a:cubicBezTo>
                    <a:pt x="301555" y="551268"/>
                    <a:pt x="166998" y="530879"/>
                    <a:pt x="87833" y="436606"/>
                  </a:cubicBezTo>
                  <a:cubicBezTo>
                    <a:pt x="0" y="331933"/>
                    <a:pt x="13785" y="175831"/>
                    <a:pt x="118541" y="87915"/>
                  </a:cubicBezTo>
                  <a:cubicBezTo>
                    <a:pt x="223297" y="0"/>
                    <a:pt x="379483" y="13620"/>
                    <a:pt x="467316" y="118294"/>
                  </a:cubicBezTo>
                  <a:cubicBezTo>
                    <a:pt x="546564" y="212731"/>
                    <a:pt x="543097" y="349021"/>
                    <a:pt x="464757" y="439331"/>
                  </a:cubicBezTo>
                  <a:lnTo>
                    <a:pt x="644137" y="653053"/>
                  </a:lnTo>
                  <a:lnTo>
                    <a:pt x="681946" y="621353"/>
                  </a:lnTo>
                  <a:lnTo>
                    <a:pt x="675672" y="751865"/>
                  </a:lnTo>
                  <a:lnTo>
                    <a:pt x="546068" y="735355"/>
                  </a:lnTo>
                  <a:close/>
                </a:path>
              </a:pathLst>
            </a:custGeom>
            <a:noFill/>
            <a:ln w="12382">
              <a:solidFill>
                <a:srgbClr val="2C2C2C"/>
              </a:solidFill>
            </a:ln>
          </p:spPr>
          <p:txBody>
            <a:bodyPr rtlCol="0" anchor="ctr"/>
            <a:lstStyle/>
            <a:p>
              <a:pPr algn="ctr"/>
              <a:endParaRPr/>
            </a:p>
          </p:txBody>
        </p:sp>
      </p:grpSp>
      <p:grpSp>
        <p:nvGrpSpPr>
          <p:cNvPr id="31" name="Group 30"/>
          <p:cNvGrpSpPr/>
          <p:nvPr/>
        </p:nvGrpSpPr>
        <p:grpSpPr>
          <a:xfrm>
            <a:off x="3980942" y="3045885"/>
            <a:ext cx="1188720" cy="1188720"/>
            <a:chOff x="2674620" y="2583732"/>
            <a:chExt cx="1188720" cy="1188720"/>
          </a:xfrm>
        </p:grpSpPr>
        <p:sp>
          <p:nvSpPr>
            <p:cNvPr id="29" name="Rounded Rectangle 28"/>
            <p:cNvSpPr/>
            <p:nvPr/>
          </p:nvSpPr>
          <p:spPr>
            <a:xfrm>
              <a:off x="2674620" y="2583732"/>
              <a:ext cx="1188720" cy="1188720"/>
            </a:xfrm>
            <a:custGeom>
              <a:avLst/>
              <a:gdLst/>
              <a:ahLst/>
              <a:cxnLst/>
              <a:rect l="0" t="0" r="0" b="0"/>
              <a:pathLst>
                <a:path w="1188720" h="1188720">
                  <a:moveTo>
                    <a:pt x="594360" y="1188720"/>
                  </a:moveTo>
                  <a:cubicBezTo>
                    <a:pt x="266058" y="1188720"/>
                    <a:pt x="0" y="922578"/>
                    <a:pt x="0" y="594360"/>
                  </a:cubicBezTo>
                  <a:cubicBezTo>
                    <a:pt x="0" y="266141"/>
                    <a:pt x="266141" y="0"/>
                    <a:pt x="594360" y="0"/>
                  </a:cubicBezTo>
                  <a:cubicBezTo>
                    <a:pt x="922578" y="0"/>
                    <a:pt x="1188720" y="266141"/>
                    <a:pt x="1188720" y="594360"/>
                  </a:cubicBezTo>
                  <a:cubicBezTo>
                    <a:pt x="1188720" y="922661"/>
                    <a:pt x="922661" y="1188720"/>
                    <a:pt x="594360" y="1188720"/>
                  </a:cubicBezTo>
                  <a:close/>
                </a:path>
              </a:pathLst>
            </a:custGeom>
            <a:solidFill>
              <a:srgbClr val="E8E8E8"/>
            </a:solidFill>
            <a:ln>
              <a:noFill/>
            </a:ln>
          </p:spPr>
          <p:txBody>
            <a:bodyPr rtlCol="0" anchor="ctr"/>
            <a:lstStyle/>
            <a:p>
              <a:pPr algn="ctr"/>
              <a:endParaRPr/>
            </a:p>
          </p:txBody>
        </p:sp>
        <p:sp>
          <p:nvSpPr>
            <p:cNvPr id="30" name="Rounded Rectangle 29"/>
            <p:cNvSpPr/>
            <p:nvPr/>
          </p:nvSpPr>
          <p:spPr>
            <a:xfrm>
              <a:off x="2674620" y="2583732"/>
              <a:ext cx="1188720" cy="1188720"/>
            </a:xfrm>
            <a:custGeom>
              <a:avLst/>
              <a:gdLst/>
              <a:ahLst/>
              <a:cxnLst/>
              <a:rect l="0" t="0" r="0" b="0"/>
              <a:pathLst>
                <a:path w="1188720" h="1188720">
                  <a:moveTo>
                    <a:pt x="594360" y="1188720"/>
                  </a:moveTo>
                  <a:cubicBezTo>
                    <a:pt x="266058" y="1188720"/>
                    <a:pt x="0" y="922578"/>
                    <a:pt x="0" y="594360"/>
                  </a:cubicBezTo>
                  <a:cubicBezTo>
                    <a:pt x="0" y="266141"/>
                    <a:pt x="266141" y="0"/>
                    <a:pt x="594360" y="0"/>
                  </a:cubicBezTo>
                  <a:cubicBezTo>
                    <a:pt x="922578" y="0"/>
                    <a:pt x="1188720" y="266141"/>
                    <a:pt x="1188720" y="594360"/>
                  </a:cubicBezTo>
                  <a:cubicBezTo>
                    <a:pt x="1188720" y="922661"/>
                    <a:pt x="922661" y="1188720"/>
                    <a:pt x="594360" y="1188720"/>
                  </a:cubicBezTo>
                  <a:close/>
                </a:path>
              </a:pathLst>
            </a:custGeom>
            <a:noFill/>
            <a:ln w="12382">
              <a:solidFill>
                <a:srgbClr val="2C2C2C"/>
              </a:solidFill>
            </a:ln>
          </p:spPr>
          <p:txBody>
            <a:bodyPr rtlCol="0" anchor="ctr"/>
            <a:lstStyle/>
            <a:p>
              <a:pPr algn="ctr"/>
              <a:endParaRPr/>
            </a:p>
          </p:txBody>
        </p:sp>
      </p:grpSp>
      <p:sp>
        <p:nvSpPr>
          <p:cNvPr id="32" name="TextBox 31"/>
          <p:cNvSpPr txBox="1"/>
          <p:nvPr/>
        </p:nvSpPr>
        <p:spPr>
          <a:xfrm>
            <a:off x="5887847" y="2104898"/>
            <a:ext cx="842010" cy="312039"/>
          </a:xfrm>
          <a:prstGeom prst="rect">
            <a:avLst/>
          </a:prstGeom>
          <a:noFill/>
          <a:ln>
            <a:noFill/>
          </a:ln>
        </p:spPr>
        <p:txBody>
          <a:bodyPr wrap="none" lIns="0" tIns="0" rIns="0" bIns="0" anchor="t">
            <a:spAutoFit/>
          </a:bodyPr>
          <a:lstStyle/>
          <a:p>
            <a:pPr algn="l"/>
            <a:r>
              <a:rPr sz="600" b="0">
                <a:solidFill>
                  <a:srgbClr val="F4F4F4"/>
                </a:solidFill>
                <a:latin typeface="Roboto"/>
              </a:rPr>
              <a:t>Enables users and
workers to create and
update their profiles</a:t>
            </a:r>
          </a:p>
        </p:txBody>
      </p:sp>
      <p:sp>
        <p:nvSpPr>
          <p:cNvPr id="33" name="TextBox 32"/>
          <p:cNvSpPr txBox="1"/>
          <p:nvPr/>
        </p:nvSpPr>
        <p:spPr>
          <a:xfrm>
            <a:off x="2065204" y="3085014"/>
            <a:ext cx="693420" cy="127127"/>
          </a:xfrm>
          <a:prstGeom prst="rect">
            <a:avLst/>
          </a:prstGeom>
          <a:noFill/>
          <a:ln>
            <a:noFill/>
          </a:ln>
        </p:spPr>
        <p:txBody>
          <a:bodyPr wrap="none" lIns="0" tIns="0" rIns="0" bIns="0" anchor="t">
            <a:spAutoFit/>
          </a:bodyPr>
          <a:lstStyle/>
          <a:p>
            <a:pPr algn="r"/>
            <a:r>
              <a:rPr sz="700" b="1">
                <a:solidFill>
                  <a:srgbClr val="F366BB"/>
                </a:solidFill>
                <a:latin typeface="Roboto"/>
              </a:rPr>
              <a:t>Review System</a:t>
            </a:r>
          </a:p>
        </p:txBody>
      </p:sp>
      <p:sp>
        <p:nvSpPr>
          <p:cNvPr id="34" name="TextBox 33"/>
          <p:cNvSpPr txBox="1"/>
          <p:nvPr/>
        </p:nvSpPr>
        <p:spPr>
          <a:xfrm>
            <a:off x="5186172" y="5671058"/>
            <a:ext cx="879157" cy="312039"/>
          </a:xfrm>
          <a:prstGeom prst="rect">
            <a:avLst/>
          </a:prstGeom>
          <a:noFill/>
          <a:ln>
            <a:noFill/>
          </a:ln>
        </p:spPr>
        <p:txBody>
          <a:bodyPr wrap="none" lIns="0" tIns="0" rIns="0" bIns="0" anchor="t">
            <a:spAutoFit/>
          </a:bodyPr>
          <a:lstStyle/>
          <a:p>
            <a:pPr algn="l"/>
            <a:r>
              <a:rPr sz="600" b="0">
                <a:solidFill>
                  <a:srgbClr val="F4F4F4"/>
                </a:solidFill>
                <a:latin typeface="Roboto"/>
              </a:rPr>
              <a:t>Allows workers to set
their availability for
jobs</a:t>
            </a:r>
          </a:p>
        </p:txBody>
      </p:sp>
      <p:sp>
        <p:nvSpPr>
          <p:cNvPr id="35" name="TextBox 34"/>
          <p:cNvSpPr txBox="1"/>
          <p:nvPr/>
        </p:nvSpPr>
        <p:spPr>
          <a:xfrm>
            <a:off x="2472588" y="2104898"/>
            <a:ext cx="866775" cy="312039"/>
          </a:xfrm>
          <a:prstGeom prst="rect">
            <a:avLst/>
          </a:prstGeom>
          <a:noFill/>
          <a:ln>
            <a:noFill/>
          </a:ln>
        </p:spPr>
        <p:txBody>
          <a:bodyPr wrap="none" lIns="0" tIns="0" rIns="0" bIns="0" anchor="t">
            <a:spAutoFit/>
          </a:bodyPr>
          <a:lstStyle/>
          <a:p>
            <a:pPr algn="r"/>
            <a:r>
              <a:rPr sz="600" b="0">
                <a:solidFill>
                  <a:srgbClr val="F4F4F4"/>
                </a:solidFill>
                <a:latin typeface="Roboto"/>
              </a:rPr>
              <a:t>Provides workers with
a clear view of their
earnings</a:t>
            </a:r>
          </a:p>
        </p:txBody>
      </p:sp>
      <p:sp>
        <p:nvSpPr>
          <p:cNvPr id="36" name="TextBox 35"/>
          <p:cNvSpPr txBox="1"/>
          <p:nvPr/>
        </p:nvSpPr>
        <p:spPr>
          <a:xfrm>
            <a:off x="1951863" y="3293618"/>
            <a:ext cx="854392" cy="208026"/>
          </a:xfrm>
          <a:prstGeom prst="rect">
            <a:avLst/>
          </a:prstGeom>
          <a:noFill/>
          <a:ln>
            <a:noFill/>
          </a:ln>
        </p:spPr>
        <p:txBody>
          <a:bodyPr wrap="none" lIns="0" tIns="0" rIns="0" bIns="0" anchor="t">
            <a:spAutoFit/>
          </a:bodyPr>
          <a:lstStyle/>
          <a:p>
            <a:pPr algn="r"/>
            <a:r>
              <a:rPr sz="600" b="0">
                <a:solidFill>
                  <a:srgbClr val="F4F4F4"/>
                </a:solidFill>
                <a:latin typeface="Roboto"/>
              </a:rPr>
              <a:t>Allows users to leave
reviews for workers</a:t>
            </a:r>
          </a:p>
        </p:txBody>
      </p:sp>
      <p:sp>
        <p:nvSpPr>
          <p:cNvPr id="37" name="TextBox 36"/>
          <p:cNvSpPr txBox="1"/>
          <p:nvPr/>
        </p:nvSpPr>
        <p:spPr>
          <a:xfrm>
            <a:off x="5887847" y="1788979"/>
            <a:ext cx="606742" cy="254254"/>
          </a:xfrm>
          <a:prstGeom prst="rect">
            <a:avLst/>
          </a:prstGeom>
          <a:noFill/>
          <a:ln>
            <a:noFill/>
          </a:ln>
        </p:spPr>
        <p:txBody>
          <a:bodyPr wrap="none" lIns="0" tIns="0" rIns="0" bIns="0" anchor="t">
            <a:spAutoFit/>
          </a:bodyPr>
          <a:lstStyle/>
          <a:p>
            <a:pPr algn="l"/>
            <a:r>
              <a:rPr sz="700" b="1">
                <a:solidFill>
                  <a:srgbClr val="43DD93"/>
                </a:solidFill>
                <a:latin typeface="Roboto"/>
              </a:rPr>
              <a:t>Profile
Management</a:t>
            </a:r>
          </a:p>
        </p:txBody>
      </p:sp>
      <p:sp>
        <p:nvSpPr>
          <p:cNvPr id="38" name="TextBox 37"/>
          <p:cNvSpPr txBox="1"/>
          <p:nvPr/>
        </p:nvSpPr>
        <p:spPr>
          <a:xfrm>
            <a:off x="6424422" y="3194558"/>
            <a:ext cx="767715" cy="312039"/>
          </a:xfrm>
          <a:prstGeom prst="rect">
            <a:avLst/>
          </a:prstGeom>
          <a:noFill/>
          <a:ln>
            <a:noFill/>
          </a:ln>
        </p:spPr>
        <p:txBody>
          <a:bodyPr wrap="none" lIns="0" tIns="0" rIns="0" bIns="0" anchor="t">
            <a:spAutoFit/>
          </a:bodyPr>
          <a:lstStyle/>
          <a:p>
            <a:pPr algn="l"/>
            <a:r>
              <a:rPr sz="600" b="0">
                <a:solidFill>
                  <a:srgbClr val="F4F4F4"/>
                </a:solidFill>
                <a:latin typeface="Roboto"/>
              </a:rPr>
              <a:t>Provides a visual
portfolio of workers'
past projects</a:t>
            </a:r>
          </a:p>
        </p:txBody>
      </p:sp>
      <p:sp>
        <p:nvSpPr>
          <p:cNvPr id="39" name="TextBox 38"/>
          <p:cNvSpPr txBox="1"/>
          <p:nvPr/>
        </p:nvSpPr>
        <p:spPr>
          <a:xfrm>
            <a:off x="1967134" y="4067359"/>
            <a:ext cx="978217" cy="254254"/>
          </a:xfrm>
          <a:prstGeom prst="rect">
            <a:avLst/>
          </a:prstGeom>
          <a:noFill/>
          <a:ln>
            <a:noFill/>
          </a:ln>
        </p:spPr>
        <p:txBody>
          <a:bodyPr wrap="none" lIns="0" tIns="0" rIns="0" bIns="0" anchor="t">
            <a:spAutoFit/>
          </a:bodyPr>
          <a:lstStyle/>
          <a:p>
            <a:pPr algn="r"/>
            <a:r>
              <a:rPr sz="700" b="1">
                <a:solidFill>
                  <a:srgbClr val="FB6762"/>
                </a:solidFill>
                <a:latin typeface="Roboto"/>
              </a:rPr>
              <a:t>Job
Acceptance/Rejection</a:t>
            </a:r>
          </a:p>
        </p:txBody>
      </p:sp>
      <p:sp>
        <p:nvSpPr>
          <p:cNvPr id="40" name="TextBox 39"/>
          <p:cNvSpPr txBox="1"/>
          <p:nvPr/>
        </p:nvSpPr>
        <p:spPr>
          <a:xfrm>
            <a:off x="2499252" y="1896294"/>
            <a:ext cx="817245" cy="127127"/>
          </a:xfrm>
          <a:prstGeom prst="rect">
            <a:avLst/>
          </a:prstGeom>
          <a:noFill/>
          <a:ln>
            <a:noFill/>
          </a:ln>
        </p:spPr>
        <p:txBody>
          <a:bodyPr wrap="none" lIns="0" tIns="0" rIns="0" bIns="0" anchor="t">
            <a:spAutoFit/>
          </a:bodyPr>
          <a:lstStyle/>
          <a:p>
            <a:pPr algn="r"/>
            <a:r>
              <a:rPr sz="700" b="1">
                <a:solidFill>
                  <a:srgbClr val="CB68F9"/>
                </a:solidFill>
                <a:latin typeface="Roboto"/>
              </a:rPr>
              <a:t>Earnings Visibility</a:t>
            </a:r>
          </a:p>
        </p:txBody>
      </p:sp>
      <p:sp>
        <p:nvSpPr>
          <p:cNvPr id="41" name="TextBox 40"/>
          <p:cNvSpPr txBox="1"/>
          <p:nvPr/>
        </p:nvSpPr>
        <p:spPr>
          <a:xfrm>
            <a:off x="4147940" y="1510538"/>
            <a:ext cx="891540" cy="312039"/>
          </a:xfrm>
          <a:prstGeom prst="rect">
            <a:avLst/>
          </a:prstGeom>
          <a:noFill/>
          <a:ln>
            <a:noFill/>
          </a:ln>
        </p:spPr>
        <p:txBody>
          <a:bodyPr wrap="none" lIns="0" tIns="0" rIns="0" bIns="0" anchor="t">
            <a:spAutoFit/>
          </a:bodyPr>
          <a:lstStyle/>
          <a:p>
            <a:pPr algn="ctr"/>
            <a:r>
              <a:rPr sz="600" b="0">
                <a:solidFill>
                  <a:srgbClr val="F4F4F4"/>
                </a:solidFill>
                <a:latin typeface="Roboto"/>
              </a:rPr>
              <a:t>Allows users to find
specific workers based
on criteria</a:t>
            </a:r>
          </a:p>
        </p:txBody>
      </p:sp>
      <p:sp>
        <p:nvSpPr>
          <p:cNvPr id="42" name="TextBox 41"/>
          <p:cNvSpPr txBox="1"/>
          <p:nvPr/>
        </p:nvSpPr>
        <p:spPr>
          <a:xfrm>
            <a:off x="6275832" y="4125144"/>
            <a:ext cx="516167" cy="107722"/>
          </a:xfrm>
          <a:prstGeom prst="rect">
            <a:avLst/>
          </a:prstGeom>
          <a:noFill/>
          <a:ln>
            <a:noFill/>
          </a:ln>
        </p:spPr>
        <p:txBody>
          <a:bodyPr wrap="none" lIns="0" tIns="0" rIns="0" bIns="0" anchor="t">
            <a:spAutoFit/>
          </a:bodyPr>
          <a:lstStyle/>
          <a:p>
            <a:pPr algn="l"/>
            <a:r>
              <a:rPr lang="en-US" sz="700" b="1" dirty="0">
                <a:solidFill>
                  <a:srgbClr val="F79438"/>
                </a:solidFill>
                <a:latin typeface="Roboto"/>
              </a:rPr>
              <a:t>In App  Chat </a:t>
            </a:r>
            <a:endParaRPr sz="700" b="1" dirty="0">
              <a:solidFill>
                <a:srgbClr val="F79438"/>
              </a:solidFill>
              <a:latin typeface="Roboto"/>
            </a:endParaRPr>
          </a:p>
        </p:txBody>
      </p:sp>
      <p:sp>
        <p:nvSpPr>
          <p:cNvPr id="43" name="TextBox 42"/>
          <p:cNvSpPr txBox="1"/>
          <p:nvPr/>
        </p:nvSpPr>
        <p:spPr>
          <a:xfrm>
            <a:off x="2221388" y="4383278"/>
            <a:ext cx="755332" cy="312039"/>
          </a:xfrm>
          <a:prstGeom prst="rect">
            <a:avLst/>
          </a:prstGeom>
          <a:noFill/>
          <a:ln>
            <a:noFill/>
          </a:ln>
        </p:spPr>
        <p:txBody>
          <a:bodyPr wrap="none" lIns="0" tIns="0" rIns="0" bIns="0" anchor="t">
            <a:spAutoFit/>
          </a:bodyPr>
          <a:lstStyle/>
          <a:p>
            <a:pPr algn="r"/>
            <a:r>
              <a:rPr sz="600" b="0">
                <a:solidFill>
                  <a:srgbClr val="F4F4F4"/>
                </a:solidFill>
                <a:latin typeface="Roboto"/>
              </a:rPr>
              <a:t>Enables workers to
accept or reject job
offers</a:t>
            </a:r>
          </a:p>
        </p:txBody>
      </p:sp>
      <p:sp>
        <p:nvSpPr>
          <p:cNvPr id="44" name="TextBox 43"/>
          <p:cNvSpPr txBox="1"/>
          <p:nvPr/>
        </p:nvSpPr>
        <p:spPr>
          <a:xfrm>
            <a:off x="4256328" y="1301934"/>
            <a:ext cx="668655" cy="127127"/>
          </a:xfrm>
          <a:prstGeom prst="rect">
            <a:avLst/>
          </a:prstGeom>
          <a:noFill/>
          <a:ln>
            <a:noFill/>
          </a:ln>
        </p:spPr>
        <p:txBody>
          <a:bodyPr wrap="none" lIns="0" tIns="0" rIns="0" bIns="0" anchor="t">
            <a:spAutoFit/>
          </a:bodyPr>
          <a:lstStyle/>
          <a:p>
            <a:pPr algn="ctr"/>
            <a:r>
              <a:rPr sz="700" b="1">
                <a:solidFill>
                  <a:srgbClr val="1AC3FB"/>
                </a:solidFill>
                <a:latin typeface="Roboto"/>
              </a:rPr>
              <a:t>Search &amp; Filter</a:t>
            </a:r>
          </a:p>
        </p:txBody>
      </p:sp>
      <p:sp>
        <p:nvSpPr>
          <p:cNvPr id="45" name="TextBox 44"/>
          <p:cNvSpPr txBox="1"/>
          <p:nvPr/>
        </p:nvSpPr>
        <p:spPr>
          <a:xfrm>
            <a:off x="2958532" y="874903"/>
            <a:ext cx="3422412" cy="307777"/>
          </a:xfrm>
          <a:prstGeom prst="rect">
            <a:avLst/>
          </a:prstGeom>
          <a:noFill/>
          <a:ln>
            <a:noFill/>
          </a:ln>
        </p:spPr>
        <p:txBody>
          <a:bodyPr wrap="none" lIns="0" tIns="0" rIns="0" bIns="0" anchor="t">
            <a:spAutoFit/>
          </a:bodyPr>
          <a:lstStyle/>
          <a:p>
            <a:pPr algn="ctr"/>
            <a:r>
              <a:rPr sz="2000" b="1" dirty="0">
                <a:solidFill>
                  <a:srgbClr val="F4F4F4"/>
                </a:solidFill>
                <a:latin typeface="Roboto"/>
              </a:rPr>
              <a:t>Core Features of the Platform</a:t>
            </a:r>
          </a:p>
        </p:txBody>
      </p:sp>
      <p:sp>
        <p:nvSpPr>
          <p:cNvPr id="46" name="TextBox 45"/>
          <p:cNvSpPr txBox="1"/>
          <p:nvPr/>
        </p:nvSpPr>
        <p:spPr>
          <a:xfrm>
            <a:off x="6275832" y="4333748"/>
            <a:ext cx="1389888" cy="276999"/>
          </a:xfrm>
          <a:prstGeom prst="rect">
            <a:avLst/>
          </a:prstGeom>
          <a:noFill/>
          <a:ln>
            <a:noFill/>
          </a:ln>
        </p:spPr>
        <p:txBody>
          <a:bodyPr wrap="square" lIns="0" tIns="0" rIns="0" bIns="0" anchor="t">
            <a:spAutoFit/>
          </a:bodyPr>
          <a:lstStyle/>
          <a:p>
            <a:pPr algn="l"/>
            <a:r>
              <a:rPr sz="600" b="0" dirty="0">
                <a:solidFill>
                  <a:srgbClr val="F4F4F4"/>
                </a:solidFill>
                <a:latin typeface="Roboto"/>
              </a:rPr>
              <a:t>Offers </a:t>
            </a:r>
            <a:r>
              <a:rPr lang="en-US" sz="600" dirty="0" err="1">
                <a:solidFill>
                  <a:srgbClr val="F4F4F4"/>
                </a:solidFill>
                <a:latin typeface="Roboto"/>
              </a:rPr>
              <a:t>realtime</a:t>
            </a:r>
            <a:r>
              <a:rPr lang="en-US" sz="600" dirty="0">
                <a:solidFill>
                  <a:srgbClr val="F4F4F4"/>
                </a:solidFill>
                <a:latin typeface="Roboto"/>
              </a:rPr>
              <a:t> communications between user </a:t>
            </a:r>
          </a:p>
          <a:p>
            <a:pPr algn="l"/>
            <a:r>
              <a:rPr lang="en-US" sz="600" dirty="0">
                <a:solidFill>
                  <a:srgbClr val="F4F4F4"/>
                </a:solidFill>
                <a:latin typeface="Roboto"/>
              </a:rPr>
              <a:t>and worker</a:t>
            </a:r>
            <a:endParaRPr sz="600" b="0" dirty="0">
              <a:solidFill>
                <a:srgbClr val="F4F4F4"/>
              </a:solidFill>
              <a:latin typeface="Roboto"/>
            </a:endParaRPr>
          </a:p>
        </p:txBody>
      </p:sp>
      <p:sp>
        <p:nvSpPr>
          <p:cNvPr id="47" name="TextBox 46"/>
          <p:cNvSpPr txBox="1"/>
          <p:nvPr/>
        </p:nvSpPr>
        <p:spPr>
          <a:xfrm>
            <a:off x="3401441" y="5363394"/>
            <a:ext cx="557212" cy="127127"/>
          </a:xfrm>
          <a:prstGeom prst="rect">
            <a:avLst/>
          </a:prstGeom>
          <a:noFill/>
          <a:ln>
            <a:noFill/>
          </a:ln>
        </p:spPr>
        <p:txBody>
          <a:bodyPr wrap="none" lIns="0" tIns="0" rIns="0" bIns="0" anchor="t">
            <a:spAutoFit/>
          </a:bodyPr>
          <a:lstStyle/>
          <a:p>
            <a:pPr algn="r"/>
            <a:r>
              <a:rPr sz="700" b="1">
                <a:solidFill>
                  <a:srgbClr val="8769FD"/>
                </a:solidFill>
                <a:latin typeface="Roboto"/>
              </a:rPr>
              <a:t>Job Tracking</a:t>
            </a:r>
          </a:p>
        </p:txBody>
      </p:sp>
      <p:sp>
        <p:nvSpPr>
          <p:cNvPr id="48" name="TextBox 47"/>
          <p:cNvSpPr txBox="1"/>
          <p:nvPr/>
        </p:nvSpPr>
        <p:spPr>
          <a:xfrm>
            <a:off x="5186172" y="5355139"/>
            <a:ext cx="507682" cy="254254"/>
          </a:xfrm>
          <a:prstGeom prst="rect">
            <a:avLst/>
          </a:prstGeom>
          <a:noFill/>
          <a:ln>
            <a:noFill/>
          </a:ln>
        </p:spPr>
        <p:txBody>
          <a:bodyPr wrap="none" lIns="0" tIns="0" rIns="0" bIns="0" anchor="t">
            <a:spAutoFit/>
          </a:bodyPr>
          <a:lstStyle/>
          <a:p>
            <a:pPr algn="l"/>
            <a:r>
              <a:rPr sz="700" b="1">
                <a:solidFill>
                  <a:srgbClr val="FFE711"/>
                </a:solidFill>
                <a:latin typeface="Roboto"/>
              </a:rPr>
              <a:t>Availability
Settings</a:t>
            </a:r>
          </a:p>
        </p:txBody>
      </p:sp>
      <p:sp>
        <p:nvSpPr>
          <p:cNvPr id="49" name="TextBox 48"/>
          <p:cNvSpPr txBox="1"/>
          <p:nvPr/>
        </p:nvSpPr>
        <p:spPr>
          <a:xfrm>
            <a:off x="3161550" y="5571998"/>
            <a:ext cx="829627" cy="312039"/>
          </a:xfrm>
          <a:prstGeom prst="rect">
            <a:avLst/>
          </a:prstGeom>
          <a:noFill/>
          <a:ln>
            <a:noFill/>
          </a:ln>
        </p:spPr>
        <p:txBody>
          <a:bodyPr wrap="none" lIns="0" tIns="0" rIns="0" bIns="0" anchor="t">
            <a:spAutoFit/>
          </a:bodyPr>
          <a:lstStyle/>
          <a:p>
            <a:pPr algn="r"/>
            <a:r>
              <a:rPr sz="600" b="0">
                <a:solidFill>
                  <a:srgbClr val="F4F4F4"/>
                </a:solidFill>
                <a:latin typeface="Roboto"/>
              </a:rPr>
              <a:t>Keeps users informed
about the status of
their jobs</a:t>
            </a:r>
          </a:p>
        </p:txBody>
      </p:sp>
      <p:sp>
        <p:nvSpPr>
          <p:cNvPr id="50" name="TextBox 49"/>
          <p:cNvSpPr txBox="1"/>
          <p:nvPr/>
        </p:nvSpPr>
        <p:spPr>
          <a:xfrm>
            <a:off x="6424422" y="2985954"/>
            <a:ext cx="594360" cy="127127"/>
          </a:xfrm>
          <a:prstGeom prst="rect">
            <a:avLst/>
          </a:prstGeom>
          <a:noFill/>
          <a:ln>
            <a:noFill/>
          </a:ln>
        </p:spPr>
        <p:txBody>
          <a:bodyPr wrap="none" lIns="0" tIns="0" rIns="0" bIns="0" anchor="t">
            <a:spAutoFit/>
          </a:bodyPr>
          <a:lstStyle/>
          <a:p>
            <a:pPr algn="l"/>
            <a:r>
              <a:rPr sz="700" b="1">
                <a:solidFill>
                  <a:srgbClr val="A6DA37"/>
                </a:solidFill>
                <a:latin typeface="Roboto"/>
              </a:rPr>
              <a:t>Work Images</a:t>
            </a:r>
          </a:p>
        </p:txBody>
      </p:sp>
      <p:sp>
        <p:nvSpPr>
          <p:cNvPr id="51" name="Rounded Rectangle 50"/>
          <p:cNvSpPr/>
          <p:nvPr/>
        </p:nvSpPr>
        <p:spPr>
          <a:xfrm>
            <a:off x="3468062" y="2400014"/>
            <a:ext cx="325077" cy="284797"/>
          </a:xfrm>
          <a:custGeom>
            <a:avLst/>
            <a:gdLst/>
            <a:ahLst/>
            <a:cxnLst/>
            <a:rect l="0" t="0" r="0" b="0"/>
            <a:pathLst>
              <a:path w="325077" h="284797">
                <a:moveTo>
                  <a:pt x="96088" y="198231"/>
                </a:moveTo>
                <a:cubicBezTo>
                  <a:pt x="0" y="147029"/>
                  <a:pt x="35946" y="0"/>
                  <a:pt x="145531" y="0"/>
                </a:cubicBezTo>
                <a:cubicBezTo>
                  <a:pt x="184825" y="85"/>
                  <a:pt x="220807" y="22026"/>
                  <a:pt x="238875" y="56919"/>
                </a:cubicBezTo>
                <a:cubicBezTo>
                  <a:pt x="256944" y="91812"/>
                  <a:pt x="254097" y="133860"/>
                  <a:pt x="231490" y="165999"/>
                </a:cubicBezTo>
                <a:moveTo>
                  <a:pt x="139303" y="161381"/>
                </a:moveTo>
                <a:lnTo>
                  <a:pt x="139303" y="147351"/>
                </a:lnTo>
                <a:moveTo>
                  <a:pt x="139303" y="49121"/>
                </a:moveTo>
                <a:lnTo>
                  <a:pt x="139303" y="63175"/>
                </a:lnTo>
                <a:moveTo>
                  <a:pt x="118290" y="126301"/>
                </a:moveTo>
                <a:cubicBezTo>
                  <a:pt x="118290" y="137927"/>
                  <a:pt x="127714" y="147351"/>
                  <a:pt x="139340" y="147351"/>
                </a:cubicBezTo>
                <a:cubicBezTo>
                  <a:pt x="150966" y="147351"/>
                  <a:pt x="160390" y="137927"/>
                  <a:pt x="160390" y="126301"/>
                </a:cubicBezTo>
                <a:cubicBezTo>
                  <a:pt x="160390" y="114675"/>
                  <a:pt x="150966" y="105251"/>
                  <a:pt x="139340" y="105251"/>
                </a:cubicBezTo>
                <a:cubicBezTo>
                  <a:pt x="127714" y="105251"/>
                  <a:pt x="118290" y="95826"/>
                  <a:pt x="118290" y="84200"/>
                </a:cubicBezTo>
                <a:cubicBezTo>
                  <a:pt x="118290" y="72575"/>
                  <a:pt x="127714" y="63150"/>
                  <a:pt x="139340" y="63150"/>
                </a:cubicBezTo>
                <a:cubicBezTo>
                  <a:pt x="150966" y="63150"/>
                  <a:pt x="160390" y="72575"/>
                  <a:pt x="160390" y="84200"/>
                </a:cubicBezTo>
                <a:moveTo>
                  <a:pt x="58854" y="284797"/>
                </a:moveTo>
                <a:lnTo>
                  <a:pt x="162483" y="192671"/>
                </a:lnTo>
                <a:cubicBezTo>
                  <a:pt x="166993" y="188665"/>
                  <a:pt x="173734" y="188493"/>
                  <a:pt x="178444" y="192263"/>
                </a:cubicBezTo>
                <a:lnTo>
                  <a:pt x="223850" y="228580"/>
                </a:lnTo>
                <a:cubicBezTo>
                  <a:pt x="228651" y="232420"/>
                  <a:pt x="235541" y="232156"/>
                  <a:pt x="240034" y="227961"/>
                </a:cubicBezTo>
                <a:lnTo>
                  <a:pt x="325077" y="148589"/>
                </a:lnTo>
                <a:moveTo>
                  <a:pt x="275510" y="148589"/>
                </a:moveTo>
                <a:lnTo>
                  <a:pt x="325040" y="148589"/>
                </a:lnTo>
                <a:lnTo>
                  <a:pt x="325040" y="198119"/>
                </a:lnTo>
              </a:path>
            </a:pathLst>
          </a:custGeom>
          <a:noFill/>
          <a:ln w="12382">
            <a:solidFill>
              <a:srgbClr val="2C2C2C"/>
            </a:solidFill>
          </a:ln>
        </p:spPr>
        <p:txBody>
          <a:bodyPr rtlCol="0" anchor="ctr"/>
          <a:lstStyle/>
          <a:p>
            <a:pPr algn="ctr"/>
            <a:endParaRPr/>
          </a:p>
        </p:txBody>
      </p:sp>
      <p:sp>
        <p:nvSpPr>
          <p:cNvPr id="52" name="Rounded Rectangle 51"/>
          <p:cNvSpPr/>
          <p:nvPr/>
        </p:nvSpPr>
        <p:spPr>
          <a:xfrm>
            <a:off x="5363588" y="2409302"/>
            <a:ext cx="272535" cy="261136"/>
          </a:xfrm>
          <a:custGeom>
            <a:avLst/>
            <a:gdLst/>
            <a:ahLst/>
            <a:cxnLst/>
            <a:rect l="0" t="0" r="0" b="0"/>
            <a:pathLst>
              <a:path w="272535" h="261136">
                <a:moveTo>
                  <a:pt x="182221" y="246143"/>
                </a:moveTo>
                <a:lnTo>
                  <a:pt x="190053" y="238040"/>
                </a:lnTo>
                <a:lnTo>
                  <a:pt x="258779" y="169488"/>
                </a:lnTo>
                <a:moveTo>
                  <a:pt x="182221" y="246143"/>
                </a:moveTo>
                <a:cubicBezTo>
                  <a:pt x="178768" y="249716"/>
                  <a:pt x="174321" y="252166"/>
                  <a:pt x="169457" y="253178"/>
                </a:cubicBezTo>
                <a:lnTo>
                  <a:pt x="131989" y="260971"/>
                </a:lnTo>
                <a:cubicBezTo>
                  <a:pt x="131071" y="261136"/>
                  <a:pt x="130128" y="261078"/>
                  <a:pt x="129237" y="260802"/>
                </a:cubicBezTo>
                <a:cubicBezTo>
                  <a:pt x="128347" y="260524"/>
                  <a:pt x="127537" y="260038"/>
                  <a:pt x="126875" y="259381"/>
                </a:cubicBezTo>
                <a:cubicBezTo>
                  <a:pt x="126201" y="258733"/>
                  <a:pt x="125703" y="257924"/>
                  <a:pt x="125425" y="257031"/>
                </a:cubicBezTo>
                <a:cubicBezTo>
                  <a:pt x="125147" y="256138"/>
                  <a:pt x="125099" y="255190"/>
                  <a:pt x="125285" y="254274"/>
                </a:cubicBezTo>
                <a:lnTo>
                  <a:pt x="133207" y="216506"/>
                </a:lnTo>
                <a:cubicBezTo>
                  <a:pt x="134199" y="211778"/>
                  <a:pt x="136552" y="207444"/>
                  <a:pt x="139975" y="204037"/>
                </a:cubicBezTo>
                <a:lnTo>
                  <a:pt x="140045" y="203967"/>
                </a:lnTo>
                <a:moveTo>
                  <a:pt x="140045" y="203967"/>
                </a:moveTo>
                <a:lnTo>
                  <a:pt x="182221" y="246143"/>
                </a:lnTo>
                <a:moveTo>
                  <a:pt x="140045" y="203967"/>
                </a:moveTo>
                <a:lnTo>
                  <a:pt x="216705" y="127412"/>
                </a:lnTo>
                <a:moveTo>
                  <a:pt x="216705" y="127412"/>
                </a:moveTo>
                <a:lnTo>
                  <a:pt x="221869" y="122255"/>
                </a:lnTo>
                <a:cubicBezTo>
                  <a:pt x="227465" y="116775"/>
                  <a:pt x="235000" y="113719"/>
                  <a:pt x="242838" y="113752"/>
                </a:cubicBezTo>
                <a:cubicBezTo>
                  <a:pt x="250675" y="113787"/>
                  <a:pt x="258182" y="116906"/>
                  <a:pt x="263732" y="122435"/>
                </a:cubicBezTo>
                <a:cubicBezTo>
                  <a:pt x="269282" y="127963"/>
                  <a:pt x="272425" y="135456"/>
                  <a:pt x="272479" y="143286"/>
                </a:cubicBezTo>
                <a:cubicBezTo>
                  <a:pt x="272535" y="151115"/>
                  <a:pt x="269496" y="158650"/>
                  <a:pt x="264026" y="164255"/>
                </a:cubicBezTo>
                <a:lnTo>
                  <a:pt x="258779" y="169488"/>
                </a:lnTo>
                <a:moveTo>
                  <a:pt x="258779" y="169488"/>
                </a:moveTo>
                <a:lnTo>
                  <a:pt x="216705" y="127412"/>
                </a:lnTo>
                <a:moveTo>
                  <a:pt x="162965" y="168615"/>
                </a:moveTo>
                <a:cubicBezTo>
                  <a:pt x="163939" y="172389"/>
                  <a:pt x="161021" y="175948"/>
                  <a:pt x="157121" y="175948"/>
                </a:cubicBezTo>
                <a:lnTo>
                  <a:pt x="5747" y="175948"/>
                </a:lnTo>
                <a:cubicBezTo>
                  <a:pt x="4862" y="175967"/>
                  <a:pt x="3985" y="175770"/>
                  <a:pt x="3194" y="175374"/>
                </a:cubicBezTo>
                <a:cubicBezTo>
                  <a:pt x="2402" y="174979"/>
                  <a:pt x="1718" y="174397"/>
                  <a:pt x="1202" y="173677"/>
                </a:cubicBezTo>
                <a:cubicBezTo>
                  <a:pt x="673" y="172973"/>
                  <a:pt x="315" y="172154"/>
                  <a:pt x="157" y="171287"/>
                </a:cubicBezTo>
                <a:cubicBezTo>
                  <a:pt x="0" y="170421"/>
                  <a:pt x="46" y="169529"/>
                  <a:pt x="293" y="168683"/>
                </a:cubicBezTo>
                <a:cubicBezTo>
                  <a:pt x="5624" y="151113"/>
                  <a:pt x="16462" y="135716"/>
                  <a:pt x="31211" y="124763"/>
                </a:cubicBezTo>
                <a:cubicBezTo>
                  <a:pt x="45960" y="113809"/>
                  <a:pt x="63841" y="107877"/>
                  <a:pt x="82219" y="107839"/>
                </a:cubicBezTo>
                <a:cubicBezTo>
                  <a:pt x="98220" y="107938"/>
                  <a:pt x="113871" y="112524"/>
                  <a:pt x="127390" y="121073"/>
                </a:cubicBezTo>
                <a:cubicBezTo>
                  <a:pt x="140910" y="129621"/>
                  <a:pt x="151755" y="141792"/>
                  <a:pt x="158692" y="156197"/>
                </a:cubicBezTo>
                <a:cubicBezTo>
                  <a:pt x="160288" y="159192"/>
                  <a:pt x="161813" y="164160"/>
                  <a:pt x="162965" y="168615"/>
                </a:cubicBezTo>
                <a:close/>
                <a:moveTo>
                  <a:pt x="32792" y="33285"/>
                </a:moveTo>
                <a:cubicBezTo>
                  <a:pt x="35504" y="26743"/>
                  <a:pt x="39480" y="20799"/>
                  <a:pt x="44492" y="15792"/>
                </a:cubicBezTo>
                <a:cubicBezTo>
                  <a:pt x="49503" y="10785"/>
                  <a:pt x="55454" y="6814"/>
                  <a:pt x="62002" y="4104"/>
                </a:cubicBezTo>
                <a:cubicBezTo>
                  <a:pt x="68550" y="1394"/>
                  <a:pt x="75569" y="0"/>
                  <a:pt x="82657" y="0"/>
                </a:cubicBezTo>
                <a:cubicBezTo>
                  <a:pt x="89745" y="0"/>
                  <a:pt x="96763" y="1394"/>
                  <a:pt x="103312" y="4104"/>
                </a:cubicBezTo>
                <a:cubicBezTo>
                  <a:pt x="109860" y="6814"/>
                  <a:pt x="115810" y="10785"/>
                  <a:pt x="120822" y="15792"/>
                </a:cubicBezTo>
                <a:cubicBezTo>
                  <a:pt x="125833" y="20799"/>
                  <a:pt x="129809" y="26743"/>
                  <a:pt x="132522" y="33285"/>
                </a:cubicBezTo>
                <a:cubicBezTo>
                  <a:pt x="135234" y="39827"/>
                  <a:pt x="136631" y="46838"/>
                  <a:pt x="136631" y="53919"/>
                </a:cubicBezTo>
                <a:cubicBezTo>
                  <a:pt x="136631" y="61000"/>
                  <a:pt x="135234" y="68011"/>
                  <a:pt x="132522" y="74553"/>
                </a:cubicBezTo>
                <a:cubicBezTo>
                  <a:pt x="129809" y="81095"/>
                  <a:pt x="125833" y="87039"/>
                  <a:pt x="120822" y="92046"/>
                </a:cubicBezTo>
                <a:cubicBezTo>
                  <a:pt x="115810" y="97053"/>
                  <a:pt x="109860" y="101025"/>
                  <a:pt x="103312" y="103735"/>
                </a:cubicBezTo>
                <a:cubicBezTo>
                  <a:pt x="96763" y="106444"/>
                  <a:pt x="89745" y="107839"/>
                  <a:pt x="82657" y="107839"/>
                </a:cubicBezTo>
                <a:cubicBezTo>
                  <a:pt x="75569" y="107839"/>
                  <a:pt x="68550" y="106444"/>
                  <a:pt x="62002" y="103735"/>
                </a:cubicBezTo>
                <a:cubicBezTo>
                  <a:pt x="55454" y="101025"/>
                  <a:pt x="49503" y="97053"/>
                  <a:pt x="44492" y="92046"/>
                </a:cubicBezTo>
                <a:cubicBezTo>
                  <a:pt x="39480" y="87039"/>
                  <a:pt x="35504" y="81095"/>
                  <a:pt x="32792" y="74553"/>
                </a:cubicBezTo>
                <a:cubicBezTo>
                  <a:pt x="30079" y="68011"/>
                  <a:pt x="28683" y="61000"/>
                  <a:pt x="28683" y="53919"/>
                </a:cubicBezTo>
                <a:cubicBezTo>
                  <a:pt x="28683" y="46838"/>
                  <a:pt x="30079" y="39827"/>
                  <a:pt x="32792" y="33285"/>
                </a:cubicBezTo>
                <a:close/>
              </a:path>
            </a:pathLst>
          </a:custGeom>
          <a:noFill/>
          <a:ln w="12382">
            <a:solidFill>
              <a:srgbClr val="2C2C2C"/>
            </a:solidFill>
          </a:ln>
        </p:spPr>
        <p:txBody>
          <a:bodyPr rtlCol="0" anchor="ctr"/>
          <a:lstStyle/>
          <a:p>
            <a:pPr algn="ctr"/>
            <a:endParaRPr/>
          </a:p>
        </p:txBody>
      </p:sp>
      <p:sp>
        <p:nvSpPr>
          <p:cNvPr id="53" name="Rounded Rectangle 52"/>
          <p:cNvSpPr/>
          <p:nvPr/>
        </p:nvSpPr>
        <p:spPr>
          <a:xfrm>
            <a:off x="4432903" y="2068899"/>
            <a:ext cx="284797" cy="253600"/>
          </a:xfrm>
          <a:custGeom>
            <a:avLst/>
            <a:gdLst/>
            <a:ahLst/>
            <a:cxnLst/>
            <a:rect l="0" t="0" r="0" b="0"/>
            <a:pathLst>
              <a:path w="284797" h="253600">
                <a:moveTo>
                  <a:pt x="154781" y="67863"/>
                </a:moveTo>
                <a:lnTo>
                  <a:pt x="6191" y="67863"/>
                </a:lnTo>
                <a:cubicBezTo>
                  <a:pt x="2771" y="67863"/>
                  <a:pt x="0" y="65091"/>
                  <a:pt x="0" y="61672"/>
                </a:cubicBezTo>
                <a:lnTo>
                  <a:pt x="0" y="24524"/>
                </a:lnTo>
                <a:cubicBezTo>
                  <a:pt x="0" y="21105"/>
                  <a:pt x="2771" y="18333"/>
                  <a:pt x="6191" y="18333"/>
                </a:cubicBezTo>
                <a:lnTo>
                  <a:pt x="154781" y="18333"/>
                </a:lnTo>
                <a:moveTo>
                  <a:pt x="219170" y="0"/>
                </a:moveTo>
                <a:cubicBezTo>
                  <a:pt x="240920" y="0"/>
                  <a:pt x="258550" y="17633"/>
                  <a:pt x="258546" y="39383"/>
                </a:cubicBezTo>
                <a:cubicBezTo>
                  <a:pt x="258550" y="61133"/>
                  <a:pt x="240920" y="78767"/>
                  <a:pt x="219170" y="78767"/>
                </a:cubicBezTo>
                <a:cubicBezTo>
                  <a:pt x="197420" y="78767"/>
                  <a:pt x="179789" y="61133"/>
                  <a:pt x="179793" y="39383"/>
                </a:cubicBezTo>
                <a:cubicBezTo>
                  <a:pt x="179789" y="17633"/>
                  <a:pt x="197420" y="0"/>
                  <a:pt x="219170" y="0"/>
                </a:cubicBezTo>
                <a:close/>
                <a:moveTo>
                  <a:pt x="247018" y="67231"/>
                </a:moveTo>
                <a:lnTo>
                  <a:pt x="284797" y="105010"/>
                </a:lnTo>
                <a:moveTo>
                  <a:pt x="12382" y="166923"/>
                </a:moveTo>
                <a:cubicBezTo>
                  <a:pt x="19221" y="166923"/>
                  <a:pt x="24765" y="172467"/>
                  <a:pt x="24765" y="179305"/>
                </a:cubicBezTo>
                <a:cubicBezTo>
                  <a:pt x="24765" y="186144"/>
                  <a:pt x="19221" y="191688"/>
                  <a:pt x="12382" y="191688"/>
                </a:cubicBezTo>
                <a:cubicBezTo>
                  <a:pt x="5543" y="191688"/>
                  <a:pt x="0" y="186144"/>
                  <a:pt x="0" y="179305"/>
                </a:cubicBezTo>
                <a:cubicBezTo>
                  <a:pt x="0" y="172467"/>
                  <a:pt x="5543" y="166923"/>
                  <a:pt x="12382" y="166923"/>
                </a:cubicBezTo>
                <a:close/>
                <a:moveTo>
                  <a:pt x="12382" y="228835"/>
                </a:moveTo>
                <a:cubicBezTo>
                  <a:pt x="19221" y="228835"/>
                  <a:pt x="24765" y="234379"/>
                  <a:pt x="24765" y="241218"/>
                </a:cubicBezTo>
                <a:cubicBezTo>
                  <a:pt x="24765" y="248056"/>
                  <a:pt x="19221" y="253600"/>
                  <a:pt x="12382" y="253600"/>
                </a:cubicBezTo>
                <a:cubicBezTo>
                  <a:pt x="5543" y="253600"/>
                  <a:pt x="0" y="248056"/>
                  <a:pt x="0" y="241218"/>
                </a:cubicBezTo>
                <a:cubicBezTo>
                  <a:pt x="0" y="234379"/>
                  <a:pt x="5543" y="228835"/>
                  <a:pt x="12382" y="228835"/>
                </a:cubicBezTo>
                <a:close/>
                <a:moveTo>
                  <a:pt x="49530" y="179305"/>
                </a:moveTo>
                <a:lnTo>
                  <a:pt x="185737" y="179305"/>
                </a:lnTo>
                <a:moveTo>
                  <a:pt x="12382" y="105010"/>
                </a:moveTo>
                <a:cubicBezTo>
                  <a:pt x="19221" y="105010"/>
                  <a:pt x="24765" y="110554"/>
                  <a:pt x="24765" y="117393"/>
                </a:cubicBezTo>
                <a:cubicBezTo>
                  <a:pt x="24765" y="124231"/>
                  <a:pt x="19221" y="129775"/>
                  <a:pt x="12382" y="129775"/>
                </a:cubicBezTo>
                <a:cubicBezTo>
                  <a:pt x="5543" y="129775"/>
                  <a:pt x="0" y="124231"/>
                  <a:pt x="0" y="117393"/>
                </a:cubicBezTo>
                <a:cubicBezTo>
                  <a:pt x="0" y="110554"/>
                  <a:pt x="5543" y="105010"/>
                  <a:pt x="12382" y="105010"/>
                </a:cubicBezTo>
                <a:close/>
                <a:moveTo>
                  <a:pt x="49530" y="117393"/>
                </a:moveTo>
                <a:lnTo>
                  <a:pt x="185737" y="117393"/>
                </a:lnTo>
                <a:moveTo>
                  <a:pt x="49530" y="241218"/>
                </a:moveTo>
                <a:lnTo>
                  <a:pt x="185737" y="241218"/>
                </a:lnTo>
              </a:path>
            </a:pathLst>
          </a:custGeom>
          <a:noFill/>
          <a:ln w="12382">
            <a:solidFill>
              <a:srgbClr val="2C2C2C"/>
            </a:solidFill>
          </a:ln>
        </p:spPr>
        <p:txBody>
          <a:bodyPr rtlCol="0" anchor="ctr"/>
          <a:lstStyle/>
          <a:p>
            <a:pPr algn="ctr"/>
            <a:endParaRPr/>
          </a:p>
        </p:txBody>
      </p:sp>
      <p:sp>
        <p:nvSpPr>
          <p:cNvPr id="54" name="Rounded Rectangle 53"/>
          <p:cNvSpPr/>
          <p:nvPr/>
        </p:nvSpPr>
        <p:spPr>
          <a:xfrm>
            <a:off x="3021298" y="3242024"/>
            <a:ext cx="285606" cy="285569"/>
          </a:xfrm>
          <a:custGeom>
            <a:avLst/>
            <a:gdLst/>
            <a:ahLst/>
            <a:cxnLst/>
            <a:rect l="0" t="0" r="0" b="0"/>
            <a:pathLst>
              <a:path w="285606" h="285569">
                <a:moveTo>
                  <a:pt x="111442" y="191928"/>
                </a:moveTo>
                <a:lnTo>
                  <a:pt x="86677" y="216693"/>
                </a:lnTo>
                <a:lnTo>
                  <a:pt x="86677" y="167163"/>
                </a:lnTo>
                <a:lnTo>
                  <a:pt x="80486" y="167163"/>
                </a:lnTo>
                <a:cubicBezTo>
                  <a:pt x="36088" y="167034"/>
                  <a:pt x="129" y="131075"/>
                  <a:pt x="0" y="86677"/>
                </a:cubicBezTo>
                <a:cubicBezTo>
                  <a:pt x="0" y="42410"/>
                  <a:pt x="36218" y="0"/>
                  <a:pt x="80486" y="0"/>
                </a:cubicBezTo>
                <a:lnTo>
                  <a:pt x="179546" y="0"/>
                </a:lnTo>
                <a:cubicBezTo>
                  <a:pt x="223813" y="0"/>
                  <a:pt x="260032" y="42410"/>
                  <a:pt x="260032" y="86677"/>
                </a:cubicBezTo>
                <a:cubicBezTo>
                  <a:pt x="260047" y="97305"/>
                  <a:pt x="257942" y="107829"/>
                  <a:pt x="253841" y="117633"/>
                </a:cubicBezTo>
                <a:moveTo>
                  <a:pt x="219244" y="141531"/>
                </a:moveTo>
                <a:lnTo>
                  <a:pt x="238301" y="185737"/>
                </a:lnTo>
                <a:lnTo>
                  <a:pt x="275386" y="185737"/>
                </a:lnTo>
                <a:cubicBezTo>
                  <a:pt x="279222" y="185592"/>
                  <a:pt x="282737" y="187869"/>
                  <a:pt x="284172" y="191430"/>
                </a:cubicBezTo>
                <a:cubicBezTo>
                  <a:pt x="285606" y="194991"/>
                  <a:pt x="284653" y="199069"/>
                  <a:pt x="281788" y="201624"/>
                </a:cubicBezTo>
                <a:lnTo>
                  <a:pt x="249593" y="230302"/>
                </a:lnTo>
                <a:lnTo>
                  <a:pt x="267424" y="271325"/>
                </a:lnTo>
                <a:cubicBezTo>
                  <a:pt x="269029" y="275172"/>
                  <a:pt x="268002" y="279614"/>
                  <a:pt x="264871" y="282367"/>
                </a:cubicBezTo>
                <a:cubicBezTo>
                  <a:pt x="261740" y="285119"/>
                  <a:pt x="257203" y="285569"/>
                  <a:pt x="253593" y="283484"/>
                </a:cubicBezTo>
                <a:lnTo>
                  <a:pt x="210502" y="259202"/>
                </a:lnTo>
                <a:lnTo>
                  <a:pt x="167411" y="283484"/>
                </a:lnTo>
                <a:cubicBezTo>
                  <a:pt x="163801" y="285569"/>
                  <a:pt x="159264" y="285119"/>
                  <a:pt x="156133" y="282367"/>
                </a:cubicBezTo>
                <a:cubicBezTo>
                  <a:pt x="153002" y="279614"/>
                  <a:pt x="151975" y="275172"/>
                  <a:pt x="153580" y="271325"/>
                </a:cubicBezTo>
                <a:lnTo>
                  <a:pt x="171410" y="230302"/>
                </a:lnTo>
                <a:lnTo>
                  <a:pt x="139216" y="201624"/>
                </a:lnTo>
                <a:cubicBezTo>
                  <a:pt x="136342" y="199079"/>
                  <a:pt x="135377" y="195003"/>
                  <a:pt x="136804" y="191439"/>
                </a:cubicBezTo>
                <a:cubicBezTo>
                  <a:pt x="138232" y="187876"/>
                  <a:pt x="141744" y="185594"/>
                  <a:pt x="145580" y="185737"/>
                </a:cubicBezTo>
                <a:lnTo>
                  <a:pt x="182728" y="185737"/>
                </a:lnTo>
                <a:lnTo>
                  <a:pt x="201809" y="141531"/>
                </a:lnTo>
                <a:cubicBezTo>
                  <a:pt x="203539" y="138328"/>
                  <a:pt x="206886" y="136331"/>
                  <a:pt x="210527" y="136331"/>
                </a:cubicBezTo>
                <a:cubicBezTo>
                  <a:pt x="214167" y="136331"/>
                  <a:pt x="217515" y="138328"/>
                  <a:pt x="219244" y="141531"/>
                </a:cubicBezTo>
                <a:close/>
              </a:path>
            </a:pathLst>
          </a:custGeom>
          <a:noFill/>
          <a:ln w="12382">
            <a:solidFill>
              <a:srgbClr val="2C2C2C"/>
            </a:solidFill>
          </a:ln>
        </p:spPr>
        <p:txBody>
          <a:bodyPr rtlCol="0" anchor="ctr"/>
          <a:lstStyle/>
          <a:p>
            <a:pPr algn="ctr"/>
            <a:endParaRPr/>
          </a:p>
        </p:txBody>
      </p:sp>
      <p:sp>
        <p:nvSpPr>
          <p:cNvPr id="55" name="Rounded Rectangle 54"/>
          <p:cNvSpPr/>
          <p:nvPr/>
        </p:nvSpPr>
        <p:spPr>
          <a:xfrm>
            <a:off x="4290504" y="3347243"/>
            <a:ext cx="569595" cy="569595"/>
          </a:xfrm>
          <a:custGeom>
            <a:avLst/>
            <a:gdLst/>
            <a:ahLst/>
            <a:cxnLst/>
            <a:rect l="0" t="0" r="0" b="0"/>
            <a:pathLst>
              <a:path w="569595" h="569595">
                <a:moveTo>
                  <a:pt x="24765" y="0"/>
                </a:moveTo>
                <a:lnTo>
                  <a:pt x="544830" y="0"/>
                </a:lnTo>
                <a:cubicBezTo>
                  <a:pt x="544830" y="0"/>
                  <a:pt x="569595" y="0"/>
                  <a:pt x="569595" y="24765"/>
                </a:cubicBezTo>
                <a:lnTo>
                  <a:pt x="569595" y="544830"/>
                </a:lnTo>
                <a:cubicBezTo>
                  <a:pt x="569595" y="544830"/>
                  <a:pt x="569595" y="569595"/>
                  <a:pt x="544830" y="569595"/>
                </a:cubicBezTo>
                <a:lnTo>
                  <a:pt x="24765" y="569595"/>
                </a:lnTo>
                <a:cubicBezTo>
                  <a:pt x="24765" y="569595"/>
                  <a:pt x="0" y="569595"/>
                  <a:pt x="0" y="544830"/>
                </a:cubicBezTo>
                <a:lnTo>
                  <a:pt x="0" y="24765"/>
                </a:lnTo>
                <a:cubicBezTo>
                  <a:pt x="0" y="24765"/>
                  <a:pt x="0" y="0"/>
                  <a:pt x="24765" y="0"/>
                </a:cubicBezTo>
                <a:moveTo>
                  <a:pt x="74295" y="260032"/>
                </a:moveTo>
                <a:cubicBezTo>
                  <a:pt x="74295" y="321580"/>
                  <a:pt x="124189" y="371475"/>
                  <a:pt x="185737" y="371475"/>
                </a:cubicBezTo>
                <a:cubicBezTo>
                  <a:pt x="247285" y="371475"/>
                  <a:pt x="297180" y="321580"/>
                  <a:pt x="297180" y="260032"/>
                </a:cubicBezTo>
                <a:cubicBezTo>
                  <a:pt x="297180" y="198484"/>
                  <a:pt x="247285" y="148590"/>
                  <a:pt x="185737" y="148590"/>
                </a:cubicBezTo>
                <a:cubicBezTo>
                  <a:pt x="124189" y="148590"/>
                  <a:pt x="74295" y="198484"/>
                  <a:pt x="74295" y="260032"/>
                </a:cubicBezTo>
                <a:moveTo>
                  <a:pt x="346710" y="74295"/>
                </a:moveTo>
                <a:lnTo>
                  <a:pt x="222885" y="74295"/>
                </a:lnTo>
                <a:cubicBezTo>
                  <a:pt x="209207" y="74295"/>
                  <a:pt x="198120" y="85382"/>
                  <a:pt x="198120" y="99060"/>
                </a:cubicBezTo>
                <a:lnTo>
                  <a:pt x="198120" y="149283"/>
                </a:lnTo>
                <a:cubicBezTo>
                  <a:pt x="249860" y="155069"/>
                  <a:pt x="290700" y="195909"/>
                  <a:pt x="296486" y="247650"/>
                </a:cubicBezTo>
                <a:lnTo>
                  <a:pt x="346710" y="247650"/>
                </a:lnTo>
                <a:cubicBezTo>
                  <a:pt x="360387" y="247650"/>
                  <a:pt x="371475" y="236562"/>
                  <a:pt x="371475" y="222885"/>
                </a:cubicBezTo>
                <a:lnTo>
                  <a:pt x="371475" y="99060"/>
                </a:lnTo>
                <a:cubicBezTo>
                  <a:pt x="371475" y="85382"/>
                  <a:pt x="360387" y="74295"/>
                  <a:pt x="346710" y="74295"/>
                </a:cubicBezTo>
                <a:close/>
                <a:moveTo>
                  <a:pt x="445770" y="148590"/>
                </a:moveTo>
                <a:lnTo>
                  <a:pt x="520065" y="148590"/>
                </a:lnTo>
                <a:moveTo>
                  <a:pt x="445770" y="198120"/>
                </a:moveTo>
                <a:lnTo>
                  <a:pt x="495300" y="198120"/>
                </a:lnTo>
                <a:moveTo>
                  <a:pt x="297180" y="445770"/>
                </a:moveTo>
                <a:lnTo>
                  <a:pt x="74295" y="445770"/>
                </a:lnTo>
                <a:moveTo>
                  <a:pt x="148590" y="495300"/>
                </a:moveTo>
                <a:lnTo>
                  <a:pt x="74295" y="495300"/>
                </a:lnTo>
                <a:moveTo>
                  <a:pt x="428929" y="378087"/>
                </a:moveTo>
                <a:lnTo>
                  <a:pt x="346710" y="309562"/>
                </a:lnTo>
                <a:moveTo>
                  <a:pt x="445770" y="371475"/>
                </a:moveTo>
                <a:cubicBezTo>
                  <a:pt x="421005" y="371475"/>
                  <a:pt x="421005" y="396240"/>
                  <a:pt x="421005" y="396240"/>
                </a:cubicBezTo>
                <a:lnTo>
                  <a:pt x="421005" y="495300"/>
                </a:lnTo>
                <a:cubicBezTo>
                  <a:pt x="421005" y="520065"/>
                  <a:pt x="445770" y="520065"/>
                  <a:pt x="445770" y="520065"/>
                </a:cubicBezTo>
                <a:lnTo>
                  <a:pt x="495300" y="520065"/>
                </a:lnTo>
                <a:cubicBezTo>
                  <a:pt x="520065" y="520065"/>
                  <a:pt x="520065" y="495300"/>
                  <a:pt x="520065" y="495300"/>
                </a:cubicBezTo>
                <a:lnTo>
                  <a:pt x="520065" y="396240"/>
                </a:lnTo>
                <a:cubicBezTo>
                  <a:pt x="520065" y="371475"/>
                  <a:pt x="495300" y="371475"/>
                  <a:pt x="495300" y="371475"/>
                </a:cubicBezTo>
                <a:lnTo>
                  <a:pt x="445770" y="371475"/>
                </a:lnTo>
                <a:moveTo>
                  <a:pt x="222885" y="495300"/>
                </a:moveTo>
                <a:lnTo>
                  <a:pt x="198120" y="495300"/>
                </a:lnTo>
                <a:moveTo>
                  <a:pt x="520065" y="99060"/>
                </a:moveTo>
                <a:lnTo>
                  <a:pt x="445770" y="99060"/>
                </a:lnTo>
              </a:path>
            </a:pathLst>
          </a:custGeom>
          <a:noFill/>
          <a:ln w="12382">
            <a:solidFill>
              <a:srgbClr val="2C2C2C"/>
            </a:solidFill>
          </a:ln>
        </p:spPr>
        <p:txBody>
          <a:bodyPr rtlCol="0" anchor="ctr"/>
          <a:lstStyle/>
          <a:p>
            <a:pPr algn="ctr"/>
            <a:endParaRPr/>
          </a:p>
        </p:txBody>
      </p:sp>
      <p:sp>
        <p:nvSpPr>
          <p:cNvPr id="56" name="Rounded Rectangle 55"/>
          <p:cNvSpPr/>
          <p:nvPr/>
        </p:nvSpPr>
        <p:spPr>
          <a:xfrm>
            <a:off x="5844455" y="3242022"/>
            <a:ext cx="284775" cy="284799"/>
          </a:xfrm>
          <a:custGeom>
            <a:avLst/>
            <a:gdLst/>
            <a:ahLst/>
            <a:cxnLst/>
            <a:rect l="0" t="0" r="0" b="0"/>
            <a:pathLst>
              <a:path w="284775" h="284799">
                <a:moveTo>
                  <a:pt x="148716" y="173356"/>
                </a:moveTo>
                <a:lnTo>
                  <a:pt x="18700" y="173356"/>
                </a:lnTo>
                <a:cubicBezTo>
                  <a:pt x="8442" y="173356"/>
                  <a:pt x="126" y="165041"/>
                  <a:pt x="126" y="154783"/>
                </a:cubicBezTo>
                <a:lnTo>
                  <a:pt x="126" y="45594"/>
                </a:lnTo>
                <a:cubicBezTo>
                  <a:pt x="0" y="34893"/>
                  <a:pt x="8054" y="25861"/>
                  <a:pt x="18700" y="24766"/>
                </a:cubicBezTo>
                <a:lnTo>
                  <a:pt x="55649" y="24766"/>
                </a:lnTo>
                <a:cubicBezTo>
                  <a:pt x="57194" y="24765"/>
                  <a:pt x="58682" y="24187"/>
                  <a:pt x="59822" y="23144"/>
                </a:cubicBezTo>
                <a:lnTo>
                  <a:pt x="83349" y="1624"/>
                </a:lnTo>
                <a:cubicBezTo>
                  <a:pt x="84492" y="578"/>
                  <a:pt x="85985" y="0"/>
                  <a:pt x="87534" y="1"/>
                </a:cubicBezTo>
                <a:lnTo>
                  <a:pt x="123233" y="1"/>
                </a:lnTo>
                <a:cubicBezTo>
                  <a:pt x="124777" y="3"/>
                  <a:pt x="126266" y="581"/>
                  <a:pt x="127406" y="1624"/>
                </a:cubicBezTo>
                <a:lnTo>
                  <a:pt x="150883" y="23144"/>
                </a:lnTo>
                <a:cubicBezTo>
                  <a:pt x="152026" y="24189"/>
                  <a:pt x="153519" y="24768"/>
                  <a:pt x="155068" y="24766"/>
                </a:cubicBezTo>
                <a:lnTo>
                  <a:pt x="192055" y="24766"/>
                </a:lnTo>
                <a:cubicBezTo>
                  <a:pt x="202703" y="25855"/>
                  <a:pt x="210761" y="34890"/>
                  <a:pt x="210629" y="45594"/>
                </a:cubicBezTo>
                <a:lnTo>
                  <a:pt x="210629" y="92870"/>
                </a:lnTo>
                <a:moveTo>
                  <a:pt x="62039" y="92870"/>
                </a:moveTo>
                <a:cubicBezTo>
                  <a:pt x="62039" y="116805"/>
                  <a:pt x="81442" y="136209"/>
                  <a:pt x="105377" y="136209"/>
                </a:cubicBezTo>
                <a:cubicBezTo>
                  <a:pt x="129313" y="136209"/>
                  <a:pt x="148716" y="116805"/>
                  <a:pt x="148716" y="92870"/>
                </a:cubicBezTo>
                <a:cubicBezTo>
                  <a:pt x="148716" y="68935"/>
                  <a:pt x="129313" y="49531"/>
                  <a:pt x="105377" y="49531"/>
                </a:cubicBezTo>
                <a:cubicBezTo>
                  <a:pt x="81442" y="49531"/>
                  <a:pt x="62039" y="68935"/>
                  <a:pt x="62039" y="92870"/>
                </a:cubicBezTo>
                <a:close/>
                <a:moveTo>
                  <a:pt x="34178" y="61914"/>
                </a:moveTo>
                <a:cubicBezTo>
                  <a:pt x="32468" y="61914"/>
                  <a:pt x="31082" y="63300"/>
                  <a:pt x="31082" y="65010"/>
                </a:cubicBezTo>
                <a:cubicBezTo>
                  <a:pt x="31082" y="66719"/>
                  <a:pt x="32468" y="68105"/>
                  <a:pt x="34178" y="68105"/>
                </a:cubicBezTo>
                <a:cubicBezTo>
                  <a:pt x="35888" y="68105"/>
                  <a:pt x="37274" y="66719"/>
                  <a:pt x="37274" y="65010"/>
                </a:cubicBezTo>
                <a:cubicBezTo>
                  <a:pt x="37274" y="63300"/>
                  <a:pt x="35888" y="61914"/>
                  <a:pt x="34178" y="61914"/>
                </a:cubicBezTo>
                <a:moveTo>
                  <a:pt x="247627" y="136209"/>
                </a:moveTo>
                <a:lnTo>
                  <a:pt x="216671" y="160974"/>
                </a:lnTo>
                <a:lnTo>
                  <a:pt x="185715" y="160974"/>
                </a:lnTo>
                <a:cubicBezTo>
                  <a:pt x="178876" y="160974"/>
                  <a:pt x="173332" y="155430"/>
                  <a:pt x="173332" y="148591"/>
                </a:cubicBezTo>
                <a:cubicBezTo>
                  <a:pt x="173332" y="141753"/>
                  <a:pt x="178876" y="136209"/>
                  <a:pt x="185715" y="136209"/>
                </a:cubicBezTo>
                <a:lnTo>
                  <a:pt x="284775" y="136209"/>
                </a:lnTo>
                <a:moveTo>
                  <a:pt x="198097" y="123826"/>
                </a:moveTo>
                <a:lnTo>
                  <a:pt x="198097" y="136209"/>
                </a:lnTo>
                <a:moveTo>
                  <a:pt x="284775" y="235269"/>
                </a:moveTo>
                <a:lnTo>
                  <a:pt x="185715" y="235269"/>
                </a:lnTo>
                <a:cubicBezTo>
                  <a:pt x="178876" y="235269"/>
                  <a:pt x="173332" y="229725"/>
                  <a:pt x="173332" y="222886"/>
                </a:cubicBezTo>
                <a:cubicBezTo>
                  <a:pt x="173332" y="216048"/>
                  <a:pt x="178876" y="210504"/>
                  <a:pt x="185715" y="210504"/>
                </a:cubicBezTo>
                <a:lnTo>
                  <a:pt x="216671" y="210504"/>
                </a:lnTo>
                <a:lnTo>
                  <a:pt x="247627" y="235269"/>
                </a:lnTo>
                <a:moveTo>
                  <a:pt x="198097" y="247651"/>
                </a:moveTo>
                <a:lnTo>
                  <a:pt x="198097" y="235269"/>
                </a:lnTo>
                <a:moveTo>
                  <a:pt x="284775" y="160974"/>
                </a:moveTo>
                <a:lnTo>
                  <a:pt x="247627" y="160974"/>
                </a:lnTo>
                <a:moveTo>
                  <a:pt x="284775" y="185739"/>
                </a:moveTo>
                <a:lnTo>
                  <a:pt x="247627" y="185739"/>
                </a:lnTo>
                <a:moveTo>
                  <a:pt x="284775" y="210504"/>
                </a:moveTo>
                <a:lnTo>
                  <a:pt x="247627" y="210504"/>
                </a:lnTo>
                <a:moveTo>
                  <a:pt x="272392" y="284799"/>
                </a:moveTo>
                <a:lnTo>
                  <a:pt x="272392" y="235269"/>
                </a:lnTo>
                <a:moveTo>
                  <a:pt x="272392" y="272416"/>
                </a:moveTo>
                <a:lnTo>
                  <a:pt x="247627" y="272416"/>
                </a:lnTo>
              </a:path>
            </a:pathLst>
          </a:custGeom>
          <a:noFill/>
          <a:ln w="12382">
            <a:solidFill>
              <a:srgbClr val="2C2C2C"/>
            </a:solidFill>
          </a:ln>
        </p:spPr>
        <p:txBody>
          <a:bodyPr rtlCol="0" anchor="ctr"/>
          <a:lstStyle/>
          <a:p>
            <a:pPr algn="ctr"/>
            <a:endParaRPr/>
          </a:p>
        </p:txBody>
      </p:sp>
      <p:sp>
        <p:nvSpPr>
          <p:cNvPr id="57" name="Rounded Rectangle 56"/>
          <p:cNvSpPr/>
          <p:nvPr/>
        </p:nvSpPr>
        <p:spPr>
          <a:xfrm>
            <a:off x="3186398" y="4205045"/>
            <a:ext cx="284797" cy="287611"/>
          </a:xfrm>
          <a:custGeom>
            <a:avLst/>
            <a:gdLst/>
            <a:ahLst/>
            <a:cxnLst/>
            <a:rect l="0" t="0" r="0" b="0"/>
            <a:pathLst>
              <a:path w="284797" h="287611">
                <a:moveTo>
                  <a:pt x="61912" y="132830"/>
                </a:moveTo>
                <a:lnTo>
                  <a:pt x="61912" y="169977"/>
                </a:lnTo>
                <a:moveTo>
                  <a:pt x="37147" y="287611"/>
                </a:moveTo>
                <a:lnTo>
                  <a:pt x="30956" y="213316"/>
                </a:lnTo>
                <a:lnTo>
                  <a:pt x="0" y="213316"/>
                </a:lnTo>
                <a:lnTo>
                  <a:pt x="0" y="169977"/>
                </a:lnTo>
                <a:cubicBezTo>
                  <a:pt x="0" y="135784"/>
                  <a:pt x="27719" y="108065"/>
                  <a:pt x="61912" y="108065"/>
                </a:cubicBezTo>
                <a:cubicBezTo>
                  <a:pt x="96105" y="108065"/>
                  <a:pt x="123825" y="135784"/>
                  <a:pt x="123825" y="169977"/>
                </a:cubicBezTo>
                <a:lnTo>
                  <a:pt x="123825" y="213316"/>
                </a:lnTo>
                <a:lnTo>
                  <a:pt x="92868" y="213316"/>
                </a:lnTo>
                <a:lnTo>
                  <a:pt x="86677" y="287611"/>
                </a:lnTo>
                <a:close/>
                <a:moveTo>
                  <a:pt x="76362" y="46152"/>
                </a:moveTo>
                <a:cubicBezTo>
                  <a:pt x="86092" y="46160"/>
                  <a:pt x="95722" y="44193"/>
                  <a:pt x="104669" y="40370"/>
                </a:cubicBezTo>
                <a:cubicBezTo>
                  <a:pt x="102314" y="22059"/>
                  <a:pt x="88551" y="7285"/>
                  <a:pt x="70452" y="3642"/>
                </a:cubicBezTo>
                <a:cubicBezTo>
                  <a:pt x="52353" y="0"/>
                  <a:pt x="33945" y="8298"/>
                  <a:pt x="24690" y="24272"/>
                </a:cubicBezTo>
                <a:cubicBezTo>
                  <a:pt x="38242" y="38260"/>
                  <a:pt x="56887" y="46155"/>
                  <a:pt x="76362" y="46152"/>
                </a:cubicBezTo>
                <a:close/>
                <a:moveTo>
                  <a:pt x="61912" y="2813"/>
                </a:moveTo>
                <a:cubicBezTo>
                  <a:pt x="85847" y="2813"/>
                  <a:pt x="105251" y="22217"/>
                  <a:pt x="105251" y="46152"/>
                </a:cubicBezTo>
                <a:cubicBezTo>
                  <a:pt x="105251" y="70088"/>
                  <a:pt x="85847" y="89491"/>
                  <a:pt x="61912" y="89491"/>
                </a:cubicBezTo>
                <a:cubicBezTo>
                  <a:pt x="37977" y="89491"/>
                  <a:pt x="18573" y="70088"/>
                  <a:pt x="18573" y="46152"/>
                </a:cubicBezTo>
                <a:cubicBezTo>
                  <a:pt x="18573" y="22217"/>
                  <a:pt x="37977" y="2813"/>
                  <a:pt x="61912" y="2813"/>
                </a:cubicBezTo>
                <a:close/>
                <a:moveTo>
                  <a:pt x="216693" y="151403"/>
                </a:moveTo>
                <a:lnTo>
                  <a:pt x="154781" y="151403"/>
                </a:lnTo>
                <a:moveTo>
                  <a:pt x="216693" y="250463"/>
                </a:moveTo>
                <a:lnTo>
                  <a:pt x="210502" y="250463"/>
                </a:lnTo>
                <a:cubicBezTo>
                  <a:pt x="196825" y="250463"/>
                  <a:pt x="185737" y="239376"/>
                  <a:pt x="185737" y="225698"/>
                </a:cubicBezTo>
                <a:lnTo>
                  <a:pt x="185737" y="64726"/>
                </a:lnTo>
                <a:cubicBezTo>
                  <a:pt x="185737" y="51049"/>
                  <a:pt x="196825" y="39961"/>
                  <a:pt x="210502" y="39961"/>
                </a:cubicBezTo>
                <a:lnTo>
                  <a:pt x="216693" y="39961"/>
                </a:lnTo>
                <a:moveTo>
                  <a:pt x="284797" y="33770"/>
                </a:moveTo>
                <a:lnTo>
                  <a:pt x="253841" y="58535"/>
                </a:lnTo>
                <a:lnTo>
                  <a:pt x="241458" y="46152"/>
                </a:lnTo>
                <a:moveTo>
                  <a:pt x="284797" y="145212"/>
                </a:moveTo>
                <a:lnTo>
                  <a:pt x="253841" y="169977"/>
                </a:lnTo>
                <a:lnTo>
                  <a:pt x="241458" y="157595"/>
                </a:lnTo>
                <a:moveTo>
                  <a:pt x="241458" y="231890"/>
                </a:moveTo>
                <a:lnTo>
                  <a:pt x="278606" y="269037"/>
                </a:lnTo>
                <a:moveTo>
                  <a:pt x="241458" y="269037"/>
                </a:moveTo>
                <a:lnTo>
                  <a:pt x="278606" y="231890"/>
                </a:lnTo>
              </a:path>
            </a:pathLst>
          </a:custGeom>
          <a:noFill/>
          <a:ln w="12382">
            <a:solidFill>
              <a:srgbClr val="2C2C2C"/>
            </a:solidFill>
          </a:ln>
        </p:spPr>
        <p:txBody>
          <a:bodyPr rtlCol="0" anchor="ctr"/>
          <a:lstStyle/>
          <a:p>
            <a:pPr algn="ctr"/>
            <a:endParaRPr/>
          </a:p>
        </p:txBody>
      </p:sp>
      <p:sp>
        <p:nvSpPr>
          <p:cNvPr id="58" name="Rounded Rectangle 57"/>
          <p:cNvSpPr/>
          <p:nvPr/>
        </p:nvSpPr>
        <p:spPr>
          <a:xfrm>
            <a:off x="5679408" y="4207859"/>
            <a:ext cx="284797" cy="285766"/>
          </a:xfrm>
          <a:custGeom>
            <a:avLst/>
            <a:gdLst/>
            <a:ahLst/>
            <a:cxnLst/>
            <a:rect l="0" t="0" r="0" b="0"/>
            <a:pathLst>
              <a:path w="284797" h="285766">
                <a:moveTo>
                  <a:pt x="247650" y="249507"/>
                </a:moveTo>
                <a:lnTo>
                  <a:pt x="198986" y="259289"/>
                </a:lnTo>
                <a:moveTo>
                  <a:pt x="204311" y="204311"/>
                </a:moveTo>
                <a:lnTo>
                  <a:pt x="181403" y="213721"/>
                </a:lnTo>
                <a:cubicBezTo>
                  <a:pt x="177751" y="215208"/>
                  <a:pt x="173663" y="215208"/>
                  <a:pt x="170011" y="213721"/>
                </a:cubicBezTo>
                <a:cubicBezTo>
                  <a:pt x="164659" y="211469"/>
                  <a:pt x="161109" y="206306"/>
                  <a:pt x="160923" y="200502"/>
                </a:cubicBezTo>
                <a:cubicBezTo>
                  <a:pt x="160737" y="194699"/>
                  <a:pt x="163948" y="189318"/>
                  <a:pt x="169144" y="186728"/>
                </a:cubicBezTo>
                <a:lnTo>
                  <a:pt x="191928" y="175583"/>
                </a:lnTo>
                <a:cubicBezTo>
                  <a:pt x="194757" y="174109"/>
                  <a:pt x="197901" y="173344"/>
                  <a:pt x="201091" y="173354"/>
                </a:cubicBezTo>
                <a:cubicBezTo>
                  <a:pt x="203499" y="173343"/>
                  <a:pt x="205889" y="173762"/>
                  <a:pt x="208149" y="174593"/>
                </a:cubicBezTo>
                <a:lnTo>
                  <a:pt x="250002" y="190566"/>
                </a:lnTo>
                <a:moveTo>
                  <a:pt x="190071" y="210131"/>
                </a:moveTo>
                <a:lnTo>
                  <a:pt x="213845" y="236381"/>
                </a:lnTo>
                <a:cubicBezTo>
                  <a:pt x="216652" y="240001"/>
                  <a:pt x="216106" y="245189"/>
                  <a:pt x="212607" y="248145"/>
                </a:cubicBezTo>
                <a:lnTo>
                  <a:pt x="169268" y="282816"/>
                </a:lnTo>
                <a:cubicBezTo>
                  <a:pt x="165807" y="285766"/>
                  <a:pt x="160615" y="285380"/>
                  <a:pt x="157629" y="281949"/>
                </a:cubicBezTo>
                <a:lnTo>
                  <a:pt x="128778" y="260032"/>
                </a:lnTo>
                <a:lnTo>
                  <a:pt x="111442" y="260032"/>
                </a:lnTo>
                <a:moveTo>
                  <a:pt x="111442" y="198120"/>
                </a:moveTo>
                <a:lnTo>
                  <a:pt x="146608" y="183137"/>
                </a:lnTo>
                <a:cubicBezTo>
                  <a:pt x="148726" y="182247"/>
                  <a:pt x="150998" y="181784"/>
                  <a:pt x="153295" y="181775"/>
                </a:cubicBezTo>
                <a:cubicBezTo>
                  <a:pt x="157181" y="181766"/>
                  <a:pt x="160964" y="183027"/>
                  <a:pt x="164068" y="185366"/>
                </a:cubicBezTo>
                <a:lnTo>
                  <a:pt x="167163" y="187966"/>
                </a:lnTo>
                <a:moveTo>
                  <a:pt x="74295" y="185737"/>
                </a:moveTo>
                <a:lnTo>
                  <a:pt x="99060" y="185737"/>
                </a:lnTo>
                <a:cubicBezTo>
                  <a:pt x="105898" y="185737"/>
                  <a:pt x="111442" y="191281"/>
                  <a:pt x="111442" y="198120"/>
                </a:cubicBezTo>
                <a:lnTo>
                  <a:pt x="111442" y="260032"/>
                </a:lnTo>
                <a:cubicBezTo>
                  <a:pt x="111442" y="266871"/>
                  <a:pt x="105898" y="272415"/>
                  <a:pt x="99060" y="272415"/>
                </a:cubicBezTo>
                <a:lnTo>
                  <a:pt x="74295" y="272415"/>
                </a:lnTo>
                <a:moveTo>
                  <a:pt x="284797" y="272415"/>
                </a:moveTo>
                <a:lnTo>
                  <a:pt x="260032" y="272415"/>
                </a:lnTo>
                <a:cubicBezTo>
                  <a:pt x="253193" y="272415"/>
                  <a:pt x="247650" y="266871"/>
                  <a:pt x="247650" y="260032"/>
                </a:cubicBezTo>
                <a:lnTo>
                  <a:pt x="247650" y="198120"/>
                </a:lnTo>
                <a:cubicBezTo>
                  <a:pt x="247650" y="191281"/>
                  <a:pt x="253193" y="185737"/>
                  <a:pt x="260032" y="185737"/>
                </a:cubicBezTo>
                <a:lnTo>
                  <a:pt x="284797" y="185737"/>
                </a:lnTo>
                <a:moveTo>
                  <a:pt x="43338" y="284797"/>
                </a:moveTo>
                <a:lnTo>
                  <a:pt x="6191" y="284797"/>
                </a:lnTo>
                <a:cubicBezTo>
                  <a:pt x="2771" y="284797"/>
                  <a:pt x="0" y="282025"/>
                  <a:pt x="0" y="278606"/>
                </a:cubicBezTo>
                <a:lnTo>
                  <a:pt x="0" y="37147"/>
                </a:lnTo>
                <a:cubicBezTo>
                  <a:pt x="0" y="16631"/>
                  <a:pt x="16631" y="0"/>
                  <a:pt x="37147" y="0"/>
                </a:cubicBezTo>
                <a:lnTo>
                  <a:pt x="204311" y="0"/>
                </a:lnTo>
                <a:moveTo>
                  <a:pt x="136207" y="49530"/>
                </a:moveTo>
                <a:lnTo>
                  <a:pt x="37147" y="49530"/>
                </a:lnTo>
                <a:moveTo>
                  <a:pt x="136207" y="86677"/>
                </a:moveTo>
                <a:lnTo>
                  <a:pt x="37147" y="86677"/>
                </a:lnTo>
                <a:moveTo>
                  <a:pt x="37147" y="123825"/>
                </a:moveTo>
                <a:lnTo>
                  <a:pt x="80486" y="123825"/>
                </a:lnTo>
                <a:moveTo>
                  <a:pt x="173355" y="154781"/>
                </a:moveTo>
                <a:lnTo>
                  <a:pt x="173355" y="30956"/>
                </a:lnTo>
                <a:cubicBezTo>
                  <a:pt x="173355" y="13859"/>
                  <a:pt x="187214" y="0"/>
                  <a:pt x="204311" y="0"/>
                </a:cubicBezTo>
                <a:cubicBezTo>
                  <a:pt x="221399" y="0"/>
                  <a:pt x="235267" y="13868"/>
                  <a:pt x="235267" y="37147"/>
                </a:cubicBezTo>
                <a:lnTo>
                  <a:pt x="173355" y="37147"/>
                </a:lnTo>
              </a:path>
            </a:pathLst>
          </a:custGeom>
          <a:noFill/>
          <a:ln w="12382">
            <a:solidFill>
              <a:srgbClr val="2C2C2C"/>
            </a:solidFill>
          </a:ln>
        </p:spPr>
        <p:txBody>
          <a:bodyPr rtlCol="0" anchor="ctr"/>
          <a:lstStyle/>
          <a:p>
            <a:pPr algn="ctr"/>
            <a:endParaRPr/>
          </a:p>
        </p:txBody>
      </p:sp>
      <p:sp>
        <p:nvSpPr>
          <p:cNvPr id="59" name="Rounded Rectangle 58"/>
          <p:cNvSpPr/>
          <p:nvPr/>
        </p:nvSpPr>
        <p:spPr>
          <a:xfrm>
            <a:off x="3940698" y="4854844"/>
            <a:ext cx="278606" cy="278606"/>
          </a:xfrm>
          <a:custGeom>
            <a:avLst/>
            <a:gdLst/>
            <a:ahLst/>
            <a:cxnLst/>
            <a:rect l="0" t="0" r="0" b="0"/>
            <a:pathLst>
              <a:path w="278606" h="278606">
                <a:moveTo>
                  <a:pt x="210501" y="34671"/>
                </a:moveTo>
                <a:cubicBezTo>
                  <a:pt x="209134" y="34671"/>
                  <a:pt x="208024" y="35779"/>
                  <a:pt x="208024" y="37147"/>
                </a:cubicBezTo>
                <a:cubicBezTo>
                  <a:pt x="208024" y="38515"/>
                  <a:pt x="209134" y="39624"/>
                  <a:pt x="210501" y="39624"/>
                </a:cubicBezTo>
                <a:moveTo>
                  <a:pt x="210501" y="39624"/>
                </a:moveTo>
                <a:cubicBezTo>
                  <a:pt x="211869" y="39624"/>
                  <a:pt x="212978" y="38515"/>
                  <a:pt x="212978" y="37147"/>
                </a:cubicBezTo>
                <a:cubicBezTo>
                  <a:pt x="212978" y="35779"/>
                  <a:pt x="211869" y="34671"/>
                  <a:pt x="210501" y="34671"/>
                </a:cubicBezTo>
                <a:moveTo>
                  <a:pt x="142398" y="78421"/>
                </a:moveTo>
                <a:lnTo>
                  <a:pt x="142398" y="49530"/>
                </a:lnTo>
                <a:cubicBezTo>
                  <a:pt x="142398" y="42100"/>
                  <a:pt x="147351" y="37147"/>
                  <a:pt x="154781" y="37147"/>
                </a:cubicBezTo>
                <a:lnTo>
                  <a:pt x="173355" y="37147"/>
                </a:lnTo>
                <a:cubicBezTo>
                  <a:pt x="173355" y="16097"/>
                  <a:pt x="189452" y="0"/>
                  <a:pt x="210502" y="0"/>
                </a:cubicBezTo>
                <a:cubicBezTo>
                  <a:pt x="231552" y="0"/>
                  <a:pt x="247650" y="16097"/>
                  <a:pt x="247650" y="37147"/>
                </a:cubicBezTo>
                <a:lnTo>
                  <a:pt x="266223" y="37147"/>
                </a:lnTo>
                <a:cubicBezTo>
                  <a:pt x="273653" y="37147"/>
                  <a:pt x="278606" y="42100"/>
                  <a:pt x="278606" y="49530"/>
                </a:cubicBezTo>
                <a:lnTo>
                  <a:pt x="278606" y="179546"/>
                </a:lnTo>
                <a:cubicBezTo>
                  <a:pt x="278606" y="186975"/>
                  <a:pt x="273653" y="191928"/>
                  <a:pt x="266223" y="191928"/>
                </a:cubicBezTo>
                <a:lnTo>
                  <a:pt x="177812" y="191928"/>
                </a:lnTo>
                <a:moveTo>
                  <a:pt x="241457" y="80486"/>
                </a:moveTo>
                <a:lnTo>
                  <a:pt x="214216" y="80486"/>
                </a:lnTo>
                <a:moveTo>
                  <a:pt x="214216" y="117633"/>
                </a:moveTo>
                <a:lnTo>
                  <a:pt x="241457" y="117633"/>
                </a:lnTo>
                <a:moveTo>
                  <a:pt x="214216" y="154781"/>
                </a:moveTo>
                <a:lnTo>
                  <a:pt x="241457" y="154781"/>
                </a:lnTo>
                <a:moveTo>
                  <a:pt x="183260" y="80486"/>
                </a:moveTo>
                <a:lnTo>
                  <a:pt x="179546" y="80486"/>
                </a:lnTo>
                <a:moveTo>
                  <a:pt x="179546" y="117633"/>
                </a:moveTo>
                <a:lnTo>
                  <a:pt x="183260" y="117633"/>
                </a:lnTo>
                <a:moveTo>
                  <a:pt x="179546" y="154781"/>
                </a:moveTo>
                <a:lnTo>
                  <a:pt x="183260" y="154781"/>
                </a:lnTo>
                <a:moveTo>
                  <a:pt x="78009" y="74295"/>
                </a:moveTo>
                <a:lnTo>
                  <a:pt x="78009" y="111442"/>
                </a:lnTo>
                <a:moveTo>
                  <a:pt x="9905" y="147351"/>
                </a:moveTo>
                <a:lnTo>
                  <a:pt x="146112" y="147351"/>
                </a:lnTo>
                <a:moveTo>
                  <a:pt x="0" y="278606"/>
                </a:moveTo>
                <a:cubicBezTo>
                  <a:pt x="11144" y="246411"/>
                  <a:pt x="43338" y="222885"/>
                  <a:pt x="79248" y="222885"/>
                </a:cubicBezTo>
                <a:cubicBezTo>
                  <a:pt x="115157" y="222885"/>
                  <a:pt x="146113" y="246411"/>
                  <a:pt x="157257" y="278606"/>
                </a:cubicBezTo>
                <a:moveTo>
                  <a:pt x="27240" y="136207"/>
                </a:moveTo>
                <a:cubicBezTo>
                  <a:pt x="28478" y="108966"/>
                  <a:pt x="50767" y="86677"/>
                  <a:pt x="78008" y="86677"/>
                </a:cubicBezTo>
                <a:cubicBezTo>
                  <a:pt x="106488" y="86677"/>
                  <a:pt x="128776" y="108966"/>
                  <a:pt x="128776" y="137445"/>
                </a:cubicBezTo>
                <a:lnTo>
                  <a:pt x="128776" y="159734"/>
                </a:lnTo>
                <a:cubicBezTo>
                  <a:pt x="128776" y="188214"/>
                  <a:pt x="106488" y="210502"/>
                  <a:pt x="78008" y="210502"/>
                </a:cubicBezTo>
                <a:cubicBezTo>
                  <a:pt x="50767" y="210502"/>
                  <a:pt x="28478" y="188213"/>
                  <a:pt x="27240" y="160972"/>
                </a:cubicBezTo>
                <a:close/>
              </a:path>
            </a:pathLst>
          </a:custGeom>
          <a:noFill/>
          <a:ln w="12382">
            <a:solidFill>
              <a:srgbClr val="2C2C2C"/>
            </a:solidFill>
          </a:ln>
        </p:spPr>
        <p:txBody>
          <a:bodyPr rtlCol="0" anchor="ctr"/>
          <a:lstStyle/>
          <a:p>
            <a:pPr algn="ctr"/>
            <a:endParaRPr/>
          </a:p>
        </p:txBody>
      </p:sp>
      <p:sp>
        <p:nvSpPr>
          <p:cNvPr id="60" name="Rounded Rectangle 59"/>
          <p:cNvSpPr/>
          <p:nvPr/>
        </p:nvSpPr>
        <p:spPr>
          <a:xfrm>
            <a:off x="4926792" y="4836031"/>
            <a:ext cx="286208" cy="283269"/>
          </a:xfrm>
          <a:custGeom>
            <a:avLst/>
            <a:gdLst/>
            <a:ahLst/>
            <a:cxnLst/>
            <a:rect l="0" t="0" r="0" b="0"/>
            <a:pathLst>
              <a:path w="286208" h="283269">
                <a:moveTo>
                  <a:pt x="72226" y="88113"/>
                </a:moveTo>
                <a:lnTo>
                  <a:pt x="72226" y="50347"/>
                </a:lnTo>
                <a:cubicBezTo>
                  <a:pt x="72246" y="36458"/>
                  <a:pt x="83511" y="25210"/>
                  <a:pt x="97399" y="25210"/>
                </a:cubicBezTo>
                <a:lnTo>
                  <a:pt x="261034" y="25210"/>
                </a:lnTo>
                <a:cubicBezTo>
                  <a:pt x="274923" y="25210"/>
                  <a:pt x="286187" y="36458"/>
                  <a:pt x="286208" y="50347"/>
                </a:cubicBezTo>
                <a:lnTo>
                  <a:pt x="286208" y="213981"/>
                </a:lnTo>
                <a:cubicBezTo>
                  <a:pt x="286208" y="227884"/>
                  <a:pt x="274937" y="239155"/>
                  <a:pt x="261034" y="239155"/>
                </a:cubicBezTo>
                <a:lnTo>
                  <a:pt x="191803" y="239155"/>
                </a:lnTo>
                <a:moveTo>
                  <a:pt x="286208" y="75520"/>
                </a:moveTo>
                <a:lnTo>
                  <a:pt x="72226" y="75520"/>
                </a:lnTo>
                <a:moveTo>
                  <a:pt x="189897" y="192114"/>
                </a:moveTo>
                <a:lnTo>
                  <a:pt x="232591" y="122722"/>
                </a:lnTo>
                <a:lnTo>
                  <a:pt x="179223" y="122722"/>
                </a:lnTo>
                <a:moveTo>
                  <a:pt x="125049" y="0"/>
                </a:moveTo>
                <a:lnTo>
                  <a:pt x="125049" y="47449"/>
                </a:lnTo>
                <a:moveTo>
                  <a:pt x="233384" y="0"/>
                </a:moveTo>
                <a:lnTo>
                  <a:pt x="233384" y="47449"/>
                </a:lnTo>
                <a:moveTo>
                  <a:pt x="179223" y="0"/>
                </a:moveTo>
                <a:lnTo>
                  <a:pt x="179223" y="47449"/>
                </a:lnTo>
                <a:moveTo>
                  <a:pt x="58048" y="198243"/>
                </a:moveTo>
                <a:cubicBezTo>
                  <a:pt x="58046" y="208673"/>
                  <a:pt x="66501" y="217129"/>
                  <a:pt x="76931" y="217129"/>
                </a:cubicBezTo>
                <a:cubicBezTo>
                  <a:pt x="87361" y="217129"/>
                  <a:pt x="95816" y="208673"/>
                  <a:pt x="95814" y="198243"/>
                </a:cubicBezTo>
                <a:cubicBezTo>
                  <a:pt x="95816" y="187813"/>
                  <a:pt x="87361" y="179357"/>
                  <a:pt x="76931" y="179357"/>
                </a:cubicBezTo>
                <a:cubicBezTo>
                  <a:pt x="66501" y="179357"/>
                  <a:pt x="58046" y="187813"/>
                  <a:pt x="58048" y="198243"/>
                </a:cubicBezTo>
                <a:moveTo>
                  <a:pt x="92966" y="125211"/>
                </a:moveTo>
                <a:lnTo>
                  <a:pt x="98538" y="143488"/>
                </a:lnTo>
                <a:cubicBezTo>
                  <a:pt x="100437" y="149790"/>
                  <a:pt x="106896" y="153541"/>
                  <a:pt x="113311" y="152069"/>
                </a:cubicBezTo>
                <a:lnTo>
                  <a:pt x="131885" y="147772"/>
                </a:lnTo>
                <a:cubicBezTo>
                  <a:pt x="139104" y="146112"/>
                  <a:pt x="146562" y="149361"/>
                  <a:pt x="150262" y="155779"/>
                </a:cubicBezTo>
                <a:cubicBezTo>
                  <a:pt x="153962" y="162197"/>
                  <a:pt x="153036" y="170279"/>
                  <a:pt x="147982" y="175695"/>
                </a:cubicBezTo>
                <a:lnTo>
                  <a:pt x="135017" y="189675"/>
                </a:lnTo>
                <a:cubicBezTo>
                  <a:pt x="130535" y="194513"/>
                  <a:pt x="130535" y="201986"/>
                  <a:pt x="135017" y="206824"/>
                </a:cubicBezTo>
                <a:lnTo>
                  <a:pt x="147883" y="220854"/>
                </a:lnTo>
                <a:cubicBezTo>
                  <a:pt x="152916" y="226263"/>
                  <a:pt x="153840" y="234320"/>
                  <a:pt x="150160" y="240727"/>
                </a:cubicBezTo>
                <a:cubicBezTo>
                  <a:pt x="146480" y="247134"/>
                  <a:pt x="139056" y="250398"/>
                  <a:pt x="131847" y="248776"/>
                </a:cubicBezTo>
                <a:lnTo>
                  <a:pt x="113274" y="244480"/>
                </a:lnTo>
                <a:cubicBezTo>
                  <a:pt x="106875" y="243028"/>
                  <a:pt x="100442" y="246769"/>
                  <a:pt x="98538" y="253048"/>
                </a:cubicBezTo>
                <a:lnTo>
                  <a:pt x="92966" y="271337"/>
                </a:lnTo>
                <a:cubicBezTo>
                  <a:pt x="90842" y="278419"/>
                  <a:pt x="84324" y="283269"/>
                  <a:pt x="76931" y="283269"/>
                </a:cubicBezTo>
                <a:cubicBezTo>
                  <a:pt x="69538" y="283269"/>
                  <a:pt x="63020" y="278419"/>
                  <a:pt x="60896" y="271337"/>
                </a:cubicBezTo>
                <a:lnTo>
                  <a:pt x="55324" y="253048"/>
                </a:lnTo>
                <a:cubicBezTo>
                  <a:pt x="53466" y="246713"/>
                  <a:pt x="47001" y="242916"/>
                  <a:pt x="40564" y="244381"/>
                </a:cubicBezTo>
                <a:lnTo>
                  <a:pt x="21990" y="248677"/>
                </a:lnTo>
                <a:cubicBezTo>
                  <a:pt x="14826" y="250222"/>
                  <a:pt x="7485" y="246961"/>
                  <a:pt x="3830" y="240609"/>
                </a:cubicBezTo>
                <a:cubicBezTo>
                  <a:pt x="175" y="234257"/>
                  <a:pt x="1044" y="226271"/>
                  <a:pt x="5979" y="220854"/>
                </a:cubicBezTo>
                <a:lnTo>
                  <a:pt x="18956" y="206874"/>
                </a:lnTo>
                <a:cubicBezTo>
                  <a:pt x="23426" y="202031"/>
                  <a:pt x="23426" y="194567"/>
                  <a:pt x="18956" y="189724"/>
                </a:cubicBezTo>
                <a:lnTo>
                  <a:pt x="5979" y="175695"/>
                </a:lnTo>
                <a:cubicBezTo>
                  <a:pt x="925" y="170279"/>
                  <a:pt x="0" y="162197"/>
                  <a:pt x="3699" y="155779"/>
                </a:cubicBezTo>
                <a:cubicBezTo>
                  <a:pt x="7399" y="149361"/>
                  <a:pt x="14857" y="146112"/>
                  <a:pt x="22077" y="147772"/>
                </a:cubicBezTo>
                <a:lnTo>
                  <a:pt x="40650" y="152069"/>
                </a:lnTo>
                <a:cubicBezTo>
                  <a:pt x="47061" y="153534"/>
                  <a:pt x="53511" y="149784"/>
                  <a:pt x="55410" y="143488"/>
                </a:cubicBezTo>
                <a:lnTo>
                  <a:pt x="60982" y="125211"/>
                </a:lnTo>
                <a:cubicBezTo>
                  <a:pt x="63153" y="118201"/>
                  <a:pt x="69636" y="113422"/>
                  <a:pt x="76974" y="113422"/>
                </a:cubicBezTo>
                <a:cubicBezTo>
                  <a:pt x="84313" y="113422"/>
                  <a:pt x="90796" y="118201"/>
                  <a:pt x="92966" y="125211"/>
                </a:cubicBezTo>
                <a:close/>
              </a:path>
            </a:pathLst>
          </a:custGeom>
          <a:noFill/>
          <a:ln w="12382">
            <a:solidFill>
              <a:srgbClr val="2C2C2C"/>
            </a:solidFill>
          </a:ln>
        </p:spPr>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3194122" y="1176175"/>
            <a:ext cx="1011676" cy="252919"/>
          </a:xfrm>
          <a:custGeom>
            <a:avLst/>
            <a:gdLst/>
            <a:ahLst/>
            <a:cxnLst/>
            <a:rect l="0" t="0" r="0" b="0"/>
            <a:pathLst>
              <a:path w="1011676" h="252919">
                <a:moveTo>
                  <a:pt x="1011676" y="221304"/>
                </a:moveTo>
                <a:cubicBezTo>
                  <a:pt x="1011676" y="238766"/>
                  <a:pt x="997523" y="252919"/>
                  <a:pt x="980061" y="252919"/>
                </a:cubicBezTo>
                <a:lnTo>
                  <a:pt x="31614" y="252919"/>
                </a:lnTo>
                <a:cubicBezTo>
                  <a:pt x="14152" y="252919"/>
                  <a:pt x="0" y="238766"/>
                  <a:pt x="0" y="221304"/>
                </a:cubicBezTo>
                <a:lnTo>
                  <a:pt x="0" y="31614"/>
                </a:lnTo>
                <a:cubicBezTo>
                  <a:pt x="0" y="14152"/>
                  <a:pt x="14152" y="0"/>
                  <a:pt x="31614" y="0"/>
                </a:cubicBezTo>
                <a:lnTo>
                  <a:pt x="980061" y="0"/>
                </a:lnTo>
                <a:cubicBezTo>
                  <a:pt x="997523" y="0"/>
                  <a:pt x="1011676" y="14152"/>
                  <a:pt x="1011676" y="31614"/>
                </a:cubicBezTo>
                <a:lnTo>
                  <a:pt x="1011676" y="221304"/>
                </a:lnTo>
              </a:path>
            </a:pathLst>
          </a:custGeom>
          <a:solidFill>
            <a:srgbClr val="E7E1FF"/>
          </a:solidFill>
          <a:ln>
            <a:noFill/>
          </a:ln>
        </p:spPr>
        <p:txBody>
          <a:bodyPr rtlCol="0" anchor="ctr"/>
          <a:lstStyle/>
          <a:p>
            <a:pPr algn="ctr"/>
            <a:endParaRPr/>
          </a:p>
        </p:txBody>
      </p:sp>
      <p:sp>
        <p:nvSpPr>
          <p:cNvPr id="3" name="Rounded Rectangle 2"/>
          <p:cNvSpPr/>
          <p:nvPr/>
        </p:nvSpPr>
        <p:spPr>
          <a:xfrm>
            <a:off x="3194122" y="1176175"/>
            <a:ext cx="1011676" cy="252919"/>
          </a:xfrm>
          <a:custGeom>
            <a:avLst/>
            <a:gdLst/>
            <a:ahLst/>
            <a:cxnLst/>
            <a:rect l="0" t="0" r="0" b="0"/>
            <a:pathLst>
              <a:path w="1011676" h="252919">
                <a:moveTo>
                  <a:pt x="31614" y="0"/>
                </a:moveTo>
                <a:cubicBezTo>
                  <a:pt x="14154" y="0"/>
                  <a:pt x="0" y="14154"/>
                  <a:pt x="0" y="31614"/>
                </a:cubicBezTo>
                <a:moveTo>
                  <a:pt x="31614" y="0"/>
                </a:moveTo>
                <a:lnTo>
                  <a:pt x="980061" y="0"/>
                </a:lnTo>
                <a:moveTo>
                  <a:pt x="980061" y="0"/>
                </a:moveTo>
                <a:cubicBezTo>
                  <a:pt x="997522" y="0"/>
                  <a:pt x="1011676" y="14154"/>
                  <a:pt x="1011676" y="31614"/>
                </a:cubicBezTo>
                <a:moveTo>
                  <a:pt x="1011676" y="221304"/>
                </a:moveTo>
                <a:lnTo>
                  <a:pt x="1011676" y="31614"/>
                </a:lnTo>
                <a:moveTo>
                  <a:pt x="0" y="221304"/>
                </a:moveTo>
                <a:lnTo>
                  <a:pt x="0" y="31614"/>
                </a:lnTo>
                <a:moveTo>
                  <a:pt x="0" y="221304"/>
                </a:moveTo>
                <a:cubicBezTo>
                  <a:pt x="0" y="238764"/>
                  <a:pt x="14154" y="252919"/>
                  <a:pt x="31614" y="252919"/>
                </a:cubicBezTo>
                <a:moveTo>
                  <a:pt x="980061" y="252919"/>
                </a:moveTo>
                <a:lnTo>
                  <a:pt x="31614" y="252919"/>
                </a:lnTo>
                <a:moveTo>
                  <a:pt x="980061" y="252919"/>
                </a:moveTo>
                <a:cubicBezTo>
                  <a:pt x="997522" y="252919"/>
                  <a:pt x="1011676" y="238764"/>
                  <a:pt x="1011676" y="221304"/>
                </a:cubicBezTo>
              </a:path>
            </a:pathLst>
          </a:custGeom>
          <a:noFill/>
          <a:ln w="7903">
            <a:solidFill>
              <a:srgbClr val="FFFFFF"/>
            </a:solidFill>
          </a:ln>
        </p:spPr>
        <p:txBody>
          <a:bodyPr rtlCol="0" anchor="ctr"/>
          <a:lstStyle/>
          <a:p>
            <a:pPr algn="ctr"/>
            <a:endParaRPr/>
          </a:p>
        </p:txBody>
      </p:sp>
      <p:sp>
        <p:nvSpPr>
          <p:cNvPr id="4" name="Rounded Rectangle 3"/>
          <p:cNvSpPr/>
          <p:nvPr/>
        </p:nvSpPr>
        <p:spPr>
          <a:xfrm>
            <a:off x="4964556" y="1271020"/>
            <a:ext cx="948446" cy="379378"/>
          </a:xfrm>
          <a:custGeom>
            <a:avLst/>
            <a:gdLst/>
            <a:ahLst/>
            <a:cxnLst/>
            <a:rect l="0" t="0" r="0" b="0"/>
            <a:pathLst>
              <a:path w="948446" h="379378">
                <a:moveTo>
                  <a:pt x="0" y="347763"/>
                </a:moveTo>
                <a:cubicBezTo>
                  <a:pt x="0" y="365225"/>
                  <a:pt x="14152" y="379378"/>
                  <a:pt x="31614" y="379378"/>
                </a:cubicBezTo>
                <a:lnTo>
                  <a:pt x="916831" y="379378"/>
                </a:lnTo>
                <a:cubicBezTo>
                  <a:pt x="934293" y="379378"/>
                  <a:pt x="948446" y="365225"/>
                  <a:pt x="948446" y="347763"/>
                </a:cubicBezTo>
                <a:lnTo>
                  <a:pt x="948446" y="31614"/>
                </a:lnTo>
                <a:cubicBezTo>
                  <a:pt x="948446" y="14152"/>
                  <a:pt x="934293" y="0"/>
                  <a:pt x="916831" y="0"/>
                </a:cubicBezTo>
                <a:lnTo>
                  <a:pt x="31614" y="0"/>
                </a:lnTo>
                <a:cubicBezTo>
                  <a:pt x="14152" y="0"/>
                  <a:pt x="0" y="14152"/>
                  <a:pt x="0" y="31614"/>
                </a:cubicBezTo>
                <a:lnTo>
                  <a:pt x="0" y="347763"/>
                </a:lnTo>
              </a:path>
            </a:pathLst>
          </a:custGeom>
          <a:solidFill>
            <a:srgbClr val="FFE4CB"/>
          </a:solidFill>
          <a:ln>
            <a:noFill/>
          </a:ln>
        </p:spPr>
        <p:txBody>
          <a:bodyPr rtlCol="0" anchor="ctr"/>
          <a:lstStyle/>
          <a:p>
            <a:pPr algn="ctr"/>
            <a:endParaRPr/>
          </a:p>
        </p:txBody>
      </p:sp>
      <p:sp>
        <p:nvSpPr>
          <p:cNvPr id="5" name="Rounded Rectangle 4"/>
          <p:cNvSpPr/>
          <p:nvPr/>
        </p:nvSpPr>
        <p:spPr>
          <a:xfrm>
            <a:off x="4964556" y="1271020"/>
            <a:ext cx="948446" cy="379378"/>
          </a:xfrm>
          <a:custGeom>
            <a:avLst/>
            <a:gdLst/>
            <a:ahLst/>
            <a:cxnLst/>
            <a:rect l="0" t="0" r="0" b="0"/>
            <a:pathLst>
              <a:path w="948446" h="379378">
                <a:moveTo>
                  <a:pt x="916831" y="0"/>
                </a:moveTo>
                <a:cubicBezTo>
                  <a:pt x="934292" y="0"/>
                  <a:pt x="948446" y="14154"/>
                  <a:pt x="948446" y="31614"/>
                </a:cubicBezTo>
                <a:moveTo>
                  <a:pt x="916831" y="0"/>
                </a:moveTo>
                <a:lnTo>
                  <a:pt x="31614" y="0"/>
                </a:lnTo>
                <a:moveTo>
                  <a:pt x="31614" y="0"/>
                </a:moveTo>
                <a:cubicBezTo>
                  <a:pt x="14154" y="0"/>
                  <a:pt x="0" y="14154"/>
                  <a:pt x="0" y="31614"/>
                </a:cubicBezTo>
                <a:moveTo>
                  <a:pt x="0" y="347763"/>
                </a:moveTo>
                <a:lnTo>
                  <a:pt x="0" y="31614"/>
                </a:lnTo>
                <a:moveTo>
                  <a:pt x="948446" y="347763"/>
                </a:moveTo>
                <a:lnTo>
                  <a:pt x="948446" y="31614"/>
                </a:lnTo>
                <a:moveTo>
                  <a:pt x="948446" y="347763"/>
                </a:moveTo>
                <a:cubicBezTo>
                  <a:pt x="948446" y="365224"/>
                  <a:pt x="934292" y="379378"/>
                  <a:pt x="916831" y="379378"/>
                </a:cubicBezTo>
                <a:moveTo>
                  <a:pt x="31614" y="379378"/>
                </a:moveTo>
                <a:lnTo>
                  <a:pt x="916831" y="379378"/>
                </a:lnTo>
                <a:moveTo>
                  <a:pt x="31614" y="379378"/>
                </a:moveTo>
                <a:cubicBezTo>
                  <a:pt x="14154" y="379378"/>
                  <a:pt x="0" y="365224"/>
                  <a:pt x="0" y="347763"/>
                </a:cubicBezTo>
              </a:path>
            </a:pathLst>
          </a:custGeom>
          <a:noFill/>
          <a:ln w="7903">
            <a:solidFill>
              <a:srgbClr val="FFFFFF"/>
            </a:solidFill>
          </a:ln>
        </p:spPr>
        <p:txBody>
          <a:bodyPr rtlCol="0" anchor="ctr"/>
          <a:lstStyle/>
          <a:p>
            <a:pPr algn="ctr"/>
            <a:endParaRPr/>
          </a:p>
        </p:txBody>
      </p:sp>
      <p:sp>
        <p:nvSpPr>
          <p:cNvPr id="7" name="Rounded Rectangle 6"/>
          <p:cNvSpPr/>
          <p:nvPr/>
        </p:nvSpPr>
        <p:spPr>
          <a:xfrm>
            <a:off x="2909588" y="3025646"/>
            <a:ext cx="821987" cy="379378"/>
          </a:xfrm>
          <a:custGeom>
            <a:avLst/>
            <a:gdLst/>
            <a:ahLst/>
            <a:cxnLst/>
            <a:rect l="0" t="0" r="0" b="0"/>
            <a:pathLst>
              <a:path w="821987" h="379378">
                <a:moveTo>
                  <a:pt x="31614" y="0"/>
                </a:moveTo>
                <a:cubicBezTo>
                  <a:pt x="14154" y="0"/>
                  <a:pt x="0" y="14154"/>
                  <a:pt x="0" y="31614"/>
                </a:cubicBezTo>
                <a:moveTo>
                  <a:pt x="31614" y="0"/>
                </a:moveTo>
                <a:lnTo>
                  <a:pt x="790372" y="0"/>
                </a:lnTo>
                <a:moveTo>
                  <a:pt x="790372" y="0"/>
                </a:moveTo>
                <a:cubicBezTo>
                  <a:pt x="807832" y="0"/>
                  <a:pt x="821987" y="14154"/>
                  <a:pt x="821987" y="31614"/>
                </a:cubicBezTo>
                <a:moveTo>
                  <a:pt x="821987" y="347763"/>
                </a:moveTo>
                <a:lnTo>
                  <a:pt x="821987" y="31614"/>
                </a:lnTo>
                <a:moveTo>
                  <a:pt x="0" y="347763"/>
                </a:moveTo>
                <a:lnTo>
                  <a:pt x="0" y="31614"/>
                </a:lnTo>
                <a:moveTo>
                  <a:pt x="0" y="347763"/>
                </a:moveTo>
                <a:cubicBezTo>
                  <a:pt x="0" y="365224"/>
                  <a:pt x="14154" y="379378"/>
                  <a:pt x="31614" y="379378"/>
                </a:cubicBezTo>
                <a:moveTo>
                  <a:pt x="790372" y="379378"/>
                </a:moveTo>
                <a:lnTo>
                  <a:pt x="31614" y="379378"/>
                </a:lnTo>
                <a:moveTo>
                  <a:pt x="790372" y="379378"/>
                </a:moveTo>
                <a:cubicBezTo>
                  <a:pt x="807832" y="379378"/>
                  <a:pt x="821987" y="365224"/>
                  <a:pt x="821987" y="347763"/>
                </a:cubicBezTo>
              </a:path>
            </a:pathLst>
          </a:custGeom>
          <a:noFill/>
          <a:ln w="7903">
            <a:solidFill>
              <a:srgbClr val="FFFFFF"/>
            </a:solidFill>
          </a:ln>
        </p:spPr>
        <p:txBody>
          <a:bodyPr rtlCol="0" anchor="ctr"/>
          <a:lstStyle/>
          <a:p>
            <a:pPr algn="ctr"/>
            <a:endParaRPr/>
          </a:p>
        </p:txBody>
      </p:sp>
      <p:sp>
        <p:nvSpPr>
          <p:cNvPr id="8" name="Rounded Rectangle 7"/>
          <p:cNvSpPr/>
          <p:nvPr/>
        </p:nvSpPr>
        <p:spPr>
          <a:xfrm>
            <a:off x="3984495" y="3515677"/>
            <a:ext cx="1201365" cy="379378"/>
          </a:xfrm>
          <a:custGeom>
            <a:avLst/>
            <a:gdLst/>
            <a:ahLst/>
            <a:cxnLst/>
            <a:rect l="0" t="0" r="0" b="0"/>
            <a:pathLst>
              <a:path w="1201365" h="379378">
                <a:moveTo>
                  <a:pt x="1201365" y="347763"/>
                </a:moveTo>
                <a:cubicBezTo>
                  <a:pt x="1201365" y="365225"/>
                  <a:pt x="1187213" y="379378"/>
                  <a:pt x="1169751" y="379378"/>
                </a:cubicBezTo>
                <a:lnTo>
                  <a:pt x="31614" y="379378"/>
                </a:lnTo>
                <a:cubicBezTo>
                  <a:pt x="14152" y="379378"/>
                  <a:pt x="0" y="365225"/>
                  <a:pt x="0" y="347763"/>
                </a:cubicBezTo>
                <a:lnTo>
                  <a:pt x="0" y="31614"/>
                </a:lnTo>
                <a:cubicBezTo>
                  <a:pt x="0" y="14152"/>
                  <a:pt x="14152" y="0"/>
                  <a:pt x="31614" y="0"/>
                </a:cubicBezTo>
                <a:lnTo>
                  <a:pt x="1169751" y="0"/>
                </a:lnTo>
                <a:cubicBezTo>
                  <a:pt x="1187213" y="0"/>
                  <a:pt x="1201365" y="14152"/>
                  <a:pt x="1201365" y="31614"/>
                </a:cubicBezTo>
                <a:lnTo>
                  <a:pt x="1201365" y="347763"/>
                </a:lnTo>
              </a:path>
            </a:pathLst>
          </a:custGeom>
          <a:solidFill>
            <a:srgbClr val="EBEBEB"/>
          </a:solidFill>
          <a:ln>
            <a:noFill/>
          </a:ln>
        </p:spPr>
        <p:txBody>
          <a:bodyPr rtlCol="0" anchor="ctr"/>
          <a:lstStyle/>
          <a:p>
            <a:pPr algn="ctr"/>
            <a:endParaRPr/>
          </a:p>
        </p:txBody>
      </p:sp>
      <p:sp>
        <p:nvSpPr>
          <p:cNvPr id="9" name="Rounded Rectangle 8"/>
          <p:cNvSpPr/>
          <p:nvPr/>
        </p:nvSpPr>
        <p:spPr>
          <a:xfrm>
            <a:off x="3984495" y="3515677"/>
            <a:ext cx="1201365" cy="379378"/>
          </a:xfrm>
          <a:custGeom>
            <a:avLst/>
            <a:gdLst/>
            <a:ahLst/>
            <a:cxnLst/>
            <a:rect l="0" t="0" r="0" b="0"/>
            <a:pathLst>
              <a:path w="1201365" h="379378">
                <a:moveTo>
                  <a:pt x="31614" y="0"/>
                </a:moveTo>
                <a:cubicBezTo>
                  <a:pt x="14154" y="0"/>
                  <a:pt x="0" y="14154"/>
                  <a:pt x="0" y="31614"/>
                </a:cubicBezTo>
                <a:moveTo>
                  <a:pt x="31614" y="0"/>
                </a:moveTo>
                <a:lnTo>
                  <a:pt x="1169751" y="0"/>
                </a:lnTo>
                <a:moveTo>
                  <a:pt x="1169751" y="0"/>
                </a:moveTo>
                <a:cubicBezTo>
                  <a:pt x="1187211" y="0"/>
                  <a:pt x="1201365" y="14154"/>
                  <a:pt x="1201365" y="31614"/>
                </a:cubicBezTo>
                <a:moveTo>
                  <a:pt x="1201365" y="347763"/>
                </a:moveTo>
                <a:lnTo>
                  <a:pt x="1201365" y="31614"/>
                </a:lnTo>
                <a:moveTo>
                  <a:pt x="0" y="347763"/>
                </a:moveTo>
                <a:lnTo>
                  <a:pt x="0" y="31614"/>
                </a:lnTo>
                <a:moveTo>
                  <a:pt x="0" y="347763"/>
                </a:moveTo>
                <a:cubicBezTo>
                  <a:pt x="0" y="365224"/>
                  <a:pt x="14154" y="379378"/>
                  <a:pt x="31614" y="379378"/>
                </a:cubicBezTo>
                <a:moveTo>
                  <a:pt x="1169751" y="379378"/>
                </a:moveTo>
                <a:lnTo>
                  <a:pt x="31614" y="379378"/>
                </a:lnTo>
                <a:moveTo>
                  <a:pt x="1169751" y="379378"/>
                </a:moveTo>
                <a:cubicBezTo>
                  <a:pt x="1187211" y="379378"/>
                  <a:pt x="1201365" y="365224"/>
                  <a:pt x="1201365" y="347763"/>
                </a:cubicBezTo>
              </a:path>
            </a:pathLst>
          </a:custGeom>
          <a:noFill/>
          <a:ln w="7903">
            <a:solidFill>
              <a:srgbClr val="FFFFFF"/>
            </a:solidFill>
          </a:ln>
        </p:spPr>
        <p:txBody>
          <a:bodyPr rtlCol="0" anchor="ctr"/>
          <a:lstStyle/>
          <a:p>
            <a:pPr algn="ctr"/>
            <a:endParaRPr/>
          </a:p>
        </p:txBody>
      </p:sp>
      <p:sp>
        <p:nvSpPr>
          <p:cNvPr id="10" name="Rounded Rectangle 9"/>
          <p:cNvSpPr/>
          <p:nvPr/>
        </p:nvSpPr>
        <p:spPr>
          <a:xfrm>
            <a:off x="5438780" y="2914994"/>
            <a:ext cx="885217" cy="379378"/>
          </a:xfrm>
          <a:custGeom>
            <a:avLst/>
            <a:gdLst/>
            <a:ahLst/>
            <a:cxnLst/>
            <a:rect l="0" t="0" r="0" b="0"/>
            <a:pathLst>
              <a:path w="885217" h="379378">
                <a:moveTo>
                  <a:pt x="0" y="347763"/>
                </a:moveTo>
                <a:cubicBezTo>
                  <a:pt x="0" y="365225"/>
                  <a:pt x="14152" y="379378"/>
                  <a:pt x="31614" y="379378"/>
                </a:cubicBezTo>
                <a:lnTo>
                  <a:pt x="853602" y="379378"/>
                </a:lnTo>
                <a:cubicBezTo>
                  <a:pt x="871064" y="379378"/>
                  <a:pt x="885217" y="365225"/>
                  <a:pt x="885217" y="347763"/>
                </a:cubicBezTo>
                <a:lnTo>
                  <a:pt x="885217" y="31614"/>
                </a:lnTo>
                <a:cubicBezTo>
                  <a:pt x="885217" y="14152"/>
                  <a:pt x="871064" y="0"/>
                  <a:pt x="853602" y="0"/>
                </a:cubicBezTo>
                <a:lnTo>
                  <a:pt x="31614" y="0"/>
                </a:lnTo>
                <a:cubicBezTo>
                  <a:pt x="14152" y="0"/>
                  <a:pt x="0" y="14152"/>
                  <a:pt x="0" y="31614"/>
                </a:cubicBezTo>
                <a:lnTo>
                  <a:pt x="0" y="347763"/>
                </a:lnTo>
              </a:path>
            </a:pathLst>
          </a:custGeom>
          <a:solidFill>
            <a:srgbClr val="FFD9D8"/>
          </a:solidFill>
          <a:ln>
            <a:noFill/>
          </a:ln>
        </p:spPr>
        <p:txBody>
          <a:bodyPr rtlCol="0" anchor="ctr"/>
          <a:lstStyle/>
          <a:p>
            <a:pPr algn="ctr"/>
            <a:endParaRPr/>
          </a:p>
        </p:txBody>
      </p:sp>
      <p:sp>
        <p:nvSpPr>
          <p:cNvPr id="11" name="Rounded Rectangle 10"/>
          <p:cNvSpPr/>
          <p:nvPr/>
        </p:nvSpPr>
        <p:spPr>
          <a:xfrm>
            <a:off x="5438780" y="2914994"/>
            <a:ext cx="885217" cy="379378"/>
          </a:xfrm>
          <a:custGeom>
            <a:avLst/>
            <a:gdLst/>
            <a:ahLst/>
            <a:cxnLst/>
            <a:rect l="0" t="0" r="0" b="0"/>
            <a:pathLst>
              <a:path w="885217" h="379378">
                <a:moveTo>
                  <a:pt x="853602" y="0"/>
                </a:moveTo>
                <a:cubicBezTo>
                  <a:pt x="871062" y="0"/>
                  <a:pt x="885217" y="14154"/>
                  <a:pt x="885217" y="31614"/>
                </a:cubicBezTo>
                <a:moveTo>
                  <a:pt x="853602" y="0"/>
                </a:moveTo>
                <a:lnTo>
                  <a:pt x="31614" y="0"/>
                </a:lnTo>
                <a:moveTo>
                  <a:pt x="31614" y="0"/>
                </a:moveTo>
                <a:cubicBezTo>
                  <a:pt x="14154" y="0"/>
                  <a:pt x="0" y="14154"/>
                  <a:pt x="0" y="31614"/>
                </a:cubicBezTo>
                <a:moveTo>
                  <a:pt x="0" y="347763"/>
                </a:moveTo>
                <a:lnTo>
                  <a:pt x="0" y="31614"/>
                </a:lnTo>
                <a:moveTo>
                  <a:pt x="885217" y="347763"/>
                </a:moveTo>
                <a:lnTo>
                  <a:pt x="885217" y="31614"/>
                </a:lnTo>
                <a:moveTo>
                  <a:pt x="885217" y="347763"/>
                </a:moveTo>
                <a:cubicBezTo>
                  <a:pt x="885217" y="365224"/>
                  <a:pt x="871062" y="379378"/>
                  <a:pt x="853602" y="379378"/>
                </a:cubicBezTo>
                <a:moveTo>
                  <a:pt x="31614" y="379378"/>
                </a:moveTo>
                <a:lnTo>
                  <a:pt x="853602" y="379378"/>
                </a:lnTo>
                <a:moveTo>
                  <a:pt x="31614" y="379378"/>
                </a:moveTo>
                <a:cubicBezTo>
                  <a:pt x="14154" y="379378"/>
                  <a:pt x="0" y="365224"/>
                  <a:pt x="0" y="347763"/>
                </a:cubicBezTo>
              </a:path>
            </a:pathLst>
          </a:custGeom>
          <a:noFill/>
          <a:ln w="7903">
            <a:solidFill>
              <a:srgbClr val="FFFFFF"/>
            </a:solidFill>
          </a:ln>
        </p:spPr>
        <p:txBody>
          <a:bodyPr rtlCol="0" anchor="ctr"/>
          <a:lstStyle/>
          <a:p>
            <a:pPr algn="ctr"/>
            <a:endParaRPr/>
          </a:p>
        </p:txBody>
      </p:sp>
      <p:grpSp>
        <p:nvGrpSpPr>
          <p:cNvPr id="16" name="Group 15"/>
          <p:cNvGrpSpPr/>
          <p:nvPr/>
        </p:nvGrpSpPr>
        <p:grpSpPr>
          <a:xfrm>
            <a:off x="4838097" y="1381672"/>
            <a:ext cx="142266" cy="2134004"/>
            <a:chOff x="2560806" y="901024"/>
            <a:chExt cx="142266" cy="2134004"/>
          </a:xfrm>
        </p:grpSpPr>
        <p:sp>
          <p:nvSpPr>
            <p:cNvPr id="14" name="Rounded Rectangle 13"/>
            <p:cNvSpPr/>
            <p:nvPr/>
          </p:nvSpPr>
          <p:spPr>
            <a:xfrm>
              <a:off x="2560806" y="916831"/>
              <a:ext cx="110652" cy="2118197"/>
            </a:xfrm>
            <a:custGeom>
              <a:avLst/>
              <a:gdLst/>
              <a:ahLst/>
              <a:cxnLst/>
              <a:rect l="0" t="0" r="0" b="0"/>
              <a:pathLst>
                <a:path w="110652" h="2118197">
                  <a:moveTo>
                    <a:pt x="0" y="2118197"/>
                  </a:moveTo>
                  <a:lnTo>
                    <a:pt x="0" y="63229"/>
                  </a:lnTo>
                  <a:cubicBezTo>
                    <a:pt x="0" y="28295"/>
                    <a:pt x="28295" y="0"/>
                    <a:pt x="63229" y="0"/>
                  </a:cubicBezTo>
                  <a:lnTo>
                    <a:pt x="110652" y="0"/>
                  </a:lnTo>
                </a:path>
              </a:pathLst>
            </a:custGeom>
            <a:noFill/>
            <a:ln w="7903">
              <a:solidFill>
                <a:srgbClr val="000000"/>
              </a:solidFill>
            </a:ln>
          </p:spPr>
          <p:txBody>
            <a:bodyPr rtlCol="0" anchor="ctr"/>
            <a:lstStyle/>
            <a:p>
              <a:pPr algn="ctr"/>
              <a:endParaRPr/>
            </a:p>
          </p:txBody>
        </p:sp>
        <p:sp>
          <p:nvSpPr>
            <p:cNvPr id="15" name="Rounded Rectangle 14"/>
            <p:cNvSpPr/>
            <p:nvPr/>
          </p:nvSpPr>
          <p:spPr>
            <a:xfrm>
              <a:off x="2671458" y="901024"/>
              <a:ext cx="31614" cy="31614"/>
            </a:xfrm>
            <a:custGeom>
              <a:avLst/>
              <a:gdLst/>
              <a:ahLst/>
              <a:cxnLst/>
              <a:rect l="0" t="0" r="0" b="0"/>
              <a:pathLst>
                <a:path w="31614" h="31614">
                  <a:moveTo>
                    <a:pt x="0" y="15807"/>
                  </a:moveTo>
                  <a:cubicBezTo>
                    <a:pt x="0" y="24537"/>
                    <a:pt x="7077" y="31614"/>
                    <a:pt x="15807" y="31614"/>
                  </a:cubicBezTo>
                  <a:cubicBezTo>
                    <a:pt x="24537" y="31614"/>
                    <a:pt x="31614" y="24537"/>
                    <a:pt x="31614" y="15807"/>
                  </a:cubicBezTo>
                  <a:cubicBezTo>
                    <a:pt x="31614" y="7077"/>
                    <a:pt x="24537" y="0"/>
                    <a:pt x="15807" y="0"/>
                  </a:cubicBezTo>
                  <a:cubicBezTo>
                    <a:pt x="7077" y="0"/>
                    <a:pt x="0" y="7077"/>
                    <a:pt x="0" y="15807"/>
                  </a:cubicBezTo>
                  <a:close/>
                </a:path>
              </a:pathLst>
            </a:custGeom>
            <a:solidFill>
              <a:srgbClr val="FFFFFF"/>
            </a:solidFill>
            <a:ln w="7903">
              <a:solidFill>
                <a:srgbClr val="000000"/>
              </a:solidFill>
            </a:ln>
          </p:spPr>
          <p:txBody>
            <a:bodyPr rtlCol="0" anchor="ctr"/>
            <a:lstStyle/>
            <a:p>
              <a:pPr algn="ctr"/>
              <a:endParaRPr/>
            </a:p>
          </p:txBody>
        </p:sp>
      </p:grpSp>
      <p:grpSp>
        <p:nvGrpSpPr>
          <p:cNvPr id="21" name="Group 20"/>
          <p:cNvGrpSpPr/>
          <p:nvPr/>
        </p:nvGrpSpPr>
        <p:grpSpPr>
          <a:xfrm>
            <a:off x="5027786" y="1650399"/>
            <a:ext cx="71133" cy="861505"/>
            <a:chOff x="2750495" y="1169751"/>
            <a:chExt cx="71133" cy="861505"/>
          </a:xfrm>
        </p:grpSpPr>
        <p:sp>
          <p:nvSpPr>
            <p:cNvPr id="17" name="Rounded Rectangle 16"/>
            <p:cNvSpPr/>
            <p:nvPr/>
          </p:nvSpPr>
          <p:spPr>
            <a:xfrm>
              <a:off x="2750495" y="1169751"/>
              <a:ext cx="63229" cy="853602"/>
            </a:xfrm>
            <a:custGeom>
              <a:avLst/>
              <a:gdLst/>
              <a:ahLst/>
              <a:cxnLst/>
              <a:rect l="0" t="0" r="0" b="0"/>
              <a:pathLst>
                <a:path w="63229" h="853602">
                  <a:moveTo>
                    <a:pt x="0" y="0"/>
                  </a:moveTo>
                  <a:lnTo>
                    <a:pt x="0" y="790372"/>
                  </a:lnTo>
                  <a:cubicBezTo>
                    <a:pt x="0" y="825293"/>
                    <a:pt x="28308" y="853602"/>
                    <a:pt x="63229" y="853602"/>
                  </a:cubicBezTo>
                  <a:lnTo>
                    <a:pt x="63229" y="853602"/>
                  </a:lnTo>
                  <a:moveTo>
                    <a:pt x="63229" y="94844"/>
                  </a:moveTo>
                  <a:lnTo>
                    <a:pt x="0" y="94844"/>
                  </a:lnTo>
                  <a:moveTo>
                    <a:pt x="63229" y="410993"/>
                  </a:moveTo>
                  <a:lnTo>
                    <a:pt x="0" y="410993"/>
                  </a:lnTo>
                </a:path>
              </a:pathLst>
            </a:custGeom>
            <a:noFill/>
            <a:ln w="7903">
              <a:solidFill>
                <a:srgbClr val="000000"/>
              </a:solidFill>
            </a:ln>
          </p:spPr>
          <p:txBody>
            <a:bodyPr rtlCol="0" anchor="ctr"/>
            <a:lstStyle/>
            <a:p>
              <a:pPr algn="ctr"/>
              <a:endParaRPr/>
            </a:p>
          </p:txBody>
        </p:sp>
        <p:sp>
          <p:nvSpPr>
            <p:cNvPr id="18" name="Rounded Rectangle 17"/>
            <p:cNvSpPr/>
            <p:nvPr/>
          </p:nvSpPr>
          <p:spPr>
            <a:xfrm>
              <a:off x="2805821" y="2015449"/>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19" name="Rounded Rectangle 18"/>
            <p:cNvSpPr/>
            <p:nvPr/>
          </p:nvSpPr>
          <p:spPr>
            <a:xfrm>
              <a:off x="2805821" y="1256692"/>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20" name="Rounded Rectangle 19"/>
            <p:cNvSpPr/>
            <p:nvPr/>
          </p:nvSpPr>
          <p:spPr>
            <a:xfrm>
              <a:off x="2805821" y="1572840"/>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grpSp>
      <p:grpSp>
        <p:nvGrpSpPr>
          <p:cNvPr id="24" name="Group 23"/>
          <p:cNvGrpSpPr/>
          <p:nvPr/>
        </p:nvGrpSpPr>
        <p:grpSpPr>
          <a:xfrm>
            <a:off x="5185861" y="3025646"/>
            <a:ext cx="268725" cy="679720"/>
            <a:chOff x="2908570" y="2544998"/>
            <a:chExt cx="268725" cy="679720"/>
          </a:xfrm>
        </p:grpSpPr>
        <p:sp>
          <p:nvSpPr>
            <p:cNvPr id="22" name="Rounded Rectangle 21"/>
            <p:cNvSpPr/>
            <p:nvPr/>
          </p:nvSpPr>
          <p:spPr>
            <a:xfrm>
              <a:off x="2908570" y="2560806"/>
              <a:ext cx="237111" cy="663912"/>
            </a:xfrm>
            <a:custGeom>
              <a:avLst/>
              <a:gdLst/>
              <a:ahLst/>
              <a:cxnLst/>
              <a:rect l="0" t="0" r="0" b="0"/>
              <a:pathLst>
                <a:path w="237111" h="663912">
                  <a:moveTo>
                    <a:pt x="0" y="663912"/>
                  </a:moveTo>
                  <a:lnTo>
                    <a:pt x="63229" y="663912"/>
                  </a:lnTo>
                  <a:cubicBezTo>
                    <a:pt x="98164" y="663912"/>
                    <a:pt x="126459" y="635617"/>
                    <a:pt x="126459" y="600682"/>
                  </a:cubicBezTo>
                  <a:lnTo>
                    <a:pt x="126459" y="63229"/>
                  </a:lnTo>
                  <a:cubicBezTo>
                    <a:pt x="126459" y="28295"/>
                    <a:pt x="154754" y="0"/>
                    <a:pt x="189689" y="0"/>
                  </a:cubicBezTo>
                  <a:lnTo>
                    <a:pt x="237111" y="0"/>
                  </a:lnTo>
                </a:path>
              </a:pathLst>
            </a:custGeom>
            <a:noFill/>
            <a:ln w="7903">
              <a:solidFill>
                <a:srgbClr val="000000"/>
              </a:solidFill>
            </a:ln>
          </p:spPr>
          <p:txBody>
            <a:bodyPr rtlCol="0" anchor="ctr"/>
            <a:lstStyle/>
            <a:p>
              <a:pPr algn="ctr"/>
              <a:endParaRPr/>
            </a:p>
          </p:txBody>
        </p:sp>
        <p:sp>
          <p:nvSpPr>
            <p:cNvPr id="23" name="Rounded Rectangle 22"/>
            <p:cNvSpPr/>
            <p:nvPr/>
          </p:nvSpPr>
          <p:spPr>
            <a:xfrm>
              <a:off x="3145681" y="2544998"/>
              <a:ext cx="31614" cy="31614"/>
            </a:xfrm>
            <a:custGeom>
              <a:avLst/>
              <a:gdLst/>
              <a:ahLst/>
              <a:cxnLst/>
              <a:rect l="0" t="0" r="0" b="0"/>
              <a:pathLst>
                <a:path w="31614" h="31614">
                  <a:moveTo>
                    <a:pt x="0" y="15807"/>
                  </a:moveTo>
                  <a:cubicBezTo>
                    <a:pt x="0" y="24537"/>
                    <a:pt x="7077" y="31614"/>
                    <a:pt x="15807" y="31614"/>
                  </a:cubicBezTo>
                  <a:cubicBezTo>
                    <a:pt x="24537" y="31614"/>
                    <a:pt x="31614" y="24537"/>
                    <a:pt x="31614" y="15807"/>
                  </a:cubicBezTo>
                  <a:cubicBezTo>
                    <a:pt x="31614" y="7077"/>
                    <a:pt x="24537" y="0"/>
                    <a:pt x="15807" y="0"/>
                  </a:cubicBezTo>
                  <a:cubicBezTo>
                    <a:pt x="7077" y="0"/>
                    <a:pt x="0" y="7077"/>
                    <a:pt x="0" y="15807"/>
                  </a:cubicBezTo>
                  <a:close/>
                </a:path>
              </a:pathLst>
            </a:custGeom>
            <a:solidFill>
              <a:srgbClr val="FFFFFF"/>
            </a:solidFill>
            <a:ln w="7903">
              <a:solidFill>
                <a:srgbClr val="000000"/>
              </a:solidFill>
            </a:ln>
          </p:spPr>
          <p:txBody>
            <a:bodyPr rtlCol="0" anchor="ctr"/>
            <a:lstStyle/>
            <a:p>
              <a:pPr algn="ctr"/>
              <a:endParaRPr/>
            </a:p>
          </p:txBody>
        </p:sp>
      </p:grpSp>
      <p:grpSp>
        <p:nvGrpSpPr>
          <p:cNvPr id="29" name="Group 28"/>
          <p:cNvGrpSpPr/>
          <p:nvPr/>
        </p:nvGrpSpPr>
        <p:grpSpPr>
          <a:xfrm>
            <a:off x="5502010" y="3294373"/>
            <a:ext cx="71133" cy="987965"/>
            <a:chOff x="3224719" y="2813725"/>
            <a:chExt cx="71133" cy="987965"/>
          </a:xfrm>
        </p:grpSpPr>
        <p:sp>
          <p:nvSpPr>
            <p:cNvPr id="25" name="Rounded Rectangle 24"/>
            <p:cNvSpPr/>
            <p:nvPr/>
          </p:nvSpPr>
          <p:spPr>
            <a:xfrm>
              <a:off x="3224719" y="2813725"/>
              <a:ext cx="63229" cy="980061"/>
            </a:xfrm>
            <a:custGeom>
              <a:avLst/>
              <a:gdLst/>
              <a:ahLst/>
              <a:cxnLst/>
              <a:rect l="0" t="0" r="0" b="0"/>
              <a:pathLst>
                <a:path w="63229" h="980061">
                  <a:moveTo>
                    <a:pt x="0" y="0"/>
                  </a:moveTo>
                  <a:lnTo>
                    <a:pt x="0" y="916831"/>
                  </a:lnTo>
                  <a:cubicBezTo>
                    <a:pt x="0" y="951752"/>
                    <a:pt x="28308" y="980061"/>
                    <a:pt x="63229" y="980061"/>
                  </a:cubicBezTo>
                  <a:lnTo>
                    <a:pt x="63229" y="980061"/>
                  </a:lnTo>
                  <a:moveTo>
                    <a:pt x="63229" y="94844"/>
                  </a:moveTo>
                  <a:lnTo>
                    <a:pt x="0" y="94844"/>
                  </a:lnTo>
                  <a:moveTo>
                    <a:pt x="63229" y="537453"/>
                  </a:moveTo>
                  <a:lnTo>
                    <a:pt x="0" y="537453"/>
                  </a:lnTo>
                </a:path>
              </a:pathLst>
            </a:custGeom>
            <a:noFill/>
            <a:ln w="7903">
              <a:solidFill>
                <a:srgbClr val="000000"/>
              </a:solidFill>
            </a:ln>
          </p:spPr>
          <p:txBody>
            <a:bodyPr rtlCol="0" anchor="ctr"/>
            <a:lstStyle/>
            <a:p>
              <a:pPr algn="ctr"/>
              <a:endParaRPr/>
            </a:p>
          </p:txBody>
        </p:sp>
        <p:sp>
          <p:nvSpPr>
            <p:cNvPr id="26" name="Rounded Rectangle 25"/>
            <p:cNvSpPr/>
            <p:nvPr/>
          </p:nvSpPr>
          <p:spPr>
            <a:xfrm>
              <a:off x="3280045" y="3785883"/>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27" name="Rounded Rectangle 26"/>
            <p:cNvSpPr/>
            <p:nvPr/>
          </p:nvSpPr>
          <p:spPr>
            <a:xfrm>
              <a:off x="3280045" y="2900666"/>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28" name="Rounded Rectangle 27"/>
            <p:cNvSpPr/>
            <p:nvPr/>
          </p:nvSpPr>
          <p:spPr>
            <a:xfrm>
              <a:off x="3280045" y="3343275"/>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grpSp>
      <p:grpSp>
        <p:nvGrpSpPr>
          <p:cNvPr id="40" name="Group 39"/>
          <p:cNvGrpSpPr/>
          <p:nvPr/>
        </p:nvGrpSpPr>
        <p:grpSpPr>
          <a:xfrm>
            <a:off x="3715768" y="3136299"/>
            <a:ext cx="268726" cy="569067"/>
            <a:chOff x="1438477" y="2655651"/>
            <a:chExt cx="268726" cy="569067"/>
          </a:xfrm>
        </p:grpSpPr>
        <p:sp>
          <p:nvSpPr>
            <p:cNvPr id="38" name="Rounded Rectangle 37"/>
            <p:cNvSpPr/>
            <p:nvPr/>
          </p:nvSpPr>
          <p:spPr>
            <a:xfrm>
              <a:off x="1470092" y="2671458"/>
              <a:ext cx="237111" cy="553260"/>
            </a:xfrm>
            <a:custGeom>
              <a:avLst/>
              <a:gdLst/>
              <a:ahLst/>
              <a:cxnLst/>
              <a:rect l="0" t="0" r="0" b="0"/>
              <a:pathLst>
                <a:path w="237111" h="553260">
                  <a:moveTo>
                    <a:pt x="237111" y="553260"/>
                  </a:moveTo>
                  <a:lnTo>
                    <a:pt x="173881" y="553260"/>
                  </a:lnTo>
                  <a:cubicBezTo>
                    <a:pt x="138947" y="553260"/>
                    <a:pt x="110652" y="524965"/>
                    <a:pt x="110652" y="490030"/>
                  </a:cubicBezTo>
                  <a:lnTo>
                    <a:pt x="110652" y="63229"/>
                  </a:lnTo>
                  <a:cubicBezTo>
                    <a:pt x="110652" y="28295"/>
                    <a:pt x="82356" y="0"/>
                    <a:pt x="47422" y="0"/>
                  </a:cubicBezTo>
                  <a:lnTo>
                    <a:pt x="0" y="0"/>
                  </a:lnTo>
                </a:path>
              </a:pathLst>
            </a:custGeom>
            <a:noFill/>
            <a:ln w="7903">
              <a:solidFill>
                <a:srgbClr val="000000"/>
              </a:solidFill>
            </a:ln>
          </p:spPr>
          <p:txBody>
            <a:bodyPr rtlCol="0" anchor="ctr"/>
            <a:lstStyle/>
            <a:p>
              <a:pPr algn="ctr"/>
              <a:endParaRPr/>
            </a:p>
          </p:txBody>
        </p:sp>
        <p:sp>
          <p:nvSpPr>
            <p:cNvPr id="39" name="Rounded Rectangle 38"/>
            <p:cNvSpPr/>
            <p:nvPr/>
          </p:nvSpPr>
          <p:spPr>
            <a:xfrm>
              <a:off x="1438477" y="2655651"/>
              <a:ext cx="31614" cy="31614"/>
            </a:xfrm>
            <a:custGeom>
              <a:avLst/>
              <a:gdLst/>
              <a:ahLst/>
              <a:cxnLst/>
              <a:rect l="0" t="0" r="0" b="0"/>
              <a:pathLst>
                <a:path w="31614" h="31614">
                  <a:moveTo>
                    <a:pt x="0" y="15807"/>
                  </a:moveTo>
                  <a:cubicBezTo>
                    <a:pt x="0" y="24537"/>
                    <a:pt x="7077" y="31614"/>
                    <a:pt x="15807" y="31614"/>
                  </a:cubicBezTo>
                  <a:cubicBezTo>
                    <a:pt x="24537" y="31614"/>
                    <a:pt x="31614" y="24537"/>
                    <a:pt x="31614" y="15807"/>
                  </a:cubicBezTo>
                  <a:cubicBezTo>
                    <a:pt x="31614" y="7077"/>
                    <a:pt x="24537" y="0"/>
                    <a:pt x="15807" y="0"/>
                  </a:cubicBezTo>
                  <a:cubicBezTo>
                    <a:pt x="7077" y="0"/>
                    <a:pt x="0" y="7077"/>
                    <a:pt x="0" y="15807"/>
                  </a:cubicBezTo>
                  <a:close/>
                </a:path>
              </a:pathLst>
            </a:custGeom>
            <a:solidFill>
              <a:srgbClr val="FFFFFF"/>
            </a:solidFill>
            <a:ln w="7903">
              <a:solidFill>
                <a:srgbClr val="000000"/>
              </a:solidFill>
            </a:ln>
          </p:spPr>
          <p:txBody>
            <a:bodyPr rtlCol="0" anchor="ctr"/>
            <a:lstStyle/>
            <a:p>
              <a:pPr algn="ctr"/>
              <a:endParaRPr/>
            </a:p>
          </p:txBody>
        </p:sp>
      </p:grpSp>
      <p:grpSp>
        <p:nvGrpSpPr>
          <p:cNvPr id="48" name="Group 47"/>
          <p:cNvGrpSpPr/>
          <p:nvPr/>
        </p:nvGrpSpPr>
        <p:grpSpPr>
          <a:xfrm>
            <a:off x="4189992" y="1286827"/>
            <a:ext cx="142266" cy="2228850"/>
            <a:chOff x="1912701" y="806179"/>
            <a:chExt cx="142266" cy="2228850"/>
          </a:xfrm>
        </p:grpSpPr>
        <p:sp>
          <p:nvSpPr>
            <p:cNvPr id="46" name="Rounded Rectangle 45"/>
            <p:cNvSpPr/>
            <p:nvPr/>
          </p:nvSpPr>
          <p:spPr>
            <a:xfrm>
              <a:off x="1944315" y="821987"/>
              <a:ext cx="110652" cy="2213042"/>
            </a:xfrm>
            <a:custGeom>
              <a:avLst/>
              <a:gdLst/>
              <a:ahLst/>
              <a:cxnLst/>
              <a:rect l="0" t="0" r="0" b="0"/>
              <a:pathLst>
                <a:path w="110652" h="2213042">
                  <a:moveTo>
                    <a:pt x="110652" y="2213042"/>
                  </a:moveTo>
                  <a:lnTo>
                    <a:pt x="110652" y="63229"/>
                  </a:lnTo>
                  <a:cubicBezTo>
                    <a:pt x="110652" y="28295"/>
                    <a:pt x="82356" y="0"/>
                    <a:pt x="47422" y="0"/>
                  </a:cubicBezTo>
                  <a:lnTo>
                    <a:pt x="0" y="0"/>
                  </a:lnTo>
                </a:path>
              </a:pathLst>
            </a:custGeom>
            <a:noFill/>
            <a:ln w="7903">
              <a:solidFill>
                <a:srgbClr val="000000"/>
              </a:solidFill>
            </a:ln>
          </p:spPr>
          <p:txBody>
            <a:bodyPr rtlCol="0" anchor="ctr"/>
            <a:lstStyle/>
            <a:p>
              <a:pPr algn="ctr"/>
              <a:endParaRPr/>
            </a:p>
          </p:txBody>
        </p:sp>
        <p:sp>
          <p:nvSpPr>
            <p:cNvPr id="47" name="Rounded Rectangle 46"/>
            <p:cNvSpPr/>
            <p:nvPr/>
          </p:nvSpPr>
          <p:spPr>
            <a:xfrm>
              <a:off x="1912701" y="806179"/>
              <a:ext cx="31614" cy="31614"/>
            </a:xfrm>
            <a:custGeom>
              <a:avLst/>
              <a:gdLst/>
              <a:ahLst/>
              <a:cxnLst/>
              <a:rect l="0" t="0" r="0" b="0"/>
              <a:pathLst>
                <a:path w="31614" h="31614">
                  <a:moveTo>
                    <a:pt x="0" y="15807"/>
                  </a:moveTo>
                  <a:cubicBezTo>
                    <a:pt x="0" y="24537"/>
                    <a:pt x="7077" y="31614"/>
                    <a:pt x="15807" y="31614"/>
                  </a:cubicBezTo>
                  <a:cubicBezTo>
                    <a:pt x="24537" y="31614"/>
                    <a:pt x="31614" y="24537"/>
                    <a:pt x="31614" y="15807"/>
                  </a:cubicBezTo>
                  <a:cubicBezTo>
                    <a:pt x="31614" y="7077"/>
                    <a:pt x="24537" y="0"/>
                    <a:pt x="15807" y="0"/>
                  </a:cubicBezTo>
                  <a:cubicBezTo>
                    <a:pt x="7077" y="0"/>
                    <a:pt x="0" y="7077"/>
                    <a:pt x="0" y="15807"/>
                  </a:cubicBezTo>
                  <a:close/>
                </a:path>
              </a:pathLst>
            </a:custGeom>
            <a:solidFill>
              <a:srgbClr val="FFFFFF"/>
            </a:solidFill>
            <a:ln w="7903">
              <a:solidFill>
                <a:srgbClr val="000000"/>
              </a:solidFill>
            </a:ln>
          </p:spPr>
          <p:txBody>
            <a:bodyPr rtlCol="0" anchor="ctr"/>
            <a:lstStyle/>
            <a:p>
              <a:pPr algn="ctr"/>
              <a:endParaRPr/>
            </a:p>
          </p:txBody>
        </p:sp>
      </p:grpSp>
      <p:grpSp>
        <p:nvGrpSpPr>
          <p:cNvPr id="54" name="Group 53"/>
          <p:cNvGrpSpPr/>
          <p:nvPr/>
        </p:nvGrpSpPr>
        <p:grpSpPr>
          <a:xfrm>
            <a:off x="4071436" y="1429094"/>
            <a:ext cx="71132" cy="956350"/>
            <a:chOff x="1794145" y="948446"/>
            <a:chExt cx="71132" cy="956350"/>
          </a:xfrm>
        </p:grpSpPr>
        <p:sp>
          <p:nvSpPr>
            <p:cNvPr id="49" name="Rounded Rectangle 48"/>
            <p:cNvSpPr/>
            <p:nvPr/>
          </p:nvSpPr>
          <p:spPr>
            <a:xfrm>
              <a:off x="1802048" y="948446"/>
              <a:ext cx="63229" cy="948446"/>
            </a:xfrm>
            <a:custGeom>
              <a:avLst/>
              <a:gdLst/>
              <a:ahLst/>
              <a:cxnLst/>
              <a:rect l="0" t="0" r="0" b="0"/>
              <a:pathLst>
                <a:path w="63229" h="948446">
                  <a:moveTo>
                    <a:pt x="63229" y="0"/>
                  </a:moveTo>
                  <a:lnTo>
                    <a:pt x="63229" y="885217"/>
                  </a:lnTo>
                  <a:cubicBezTo>
                    <a:pt x="63229" y="920137"/>
                    <a:pt x="34920" y="948446"/>
                    <a:pt x="0" y="948446"/>
                  </a:cubicBezTo>
                  <a:lnTo>
                    <a:pt x="0" y="948446"/>
                  </a:lnTo>
                  <a:moveTo>
                    <a:pt x="0" y="126459"/>
                  </a:moveTo>
                  <a:lnTo>
                    <a:pt x="63229" y="126459"/>
                  </a:lnTo>
                  <a:moveTo>
                    <a:pt x="0" y="442608"/>
                  </a:moveTo>
                  <a:lnTo>
                    <a:pt x="63229" y="442608"/>
                  </a:lnTo>
                  <a:moveTo>
                    <a:pt x="0" y="758757"/>
                  </a:moveTo>
                  <a:lnTo>
                    <a:pt x="63229" y="758757"/>
                  </a:lnTo>
                </a:path>
              </a:pathLst>
            </a:custGeom>
            <a:noFill/>
            <a:ln w="7903">
              <a:solidFill>
                <a:srgbClr val="000000"/>
              </a:solidFill>
            </a:ln>
          </p:spPr>
          <p:txBody>
            <a:bodyPr rtlCol="0" anchor="ctr"/>
            <a:lstStyle/>
            <a:p>
              <a:pPr algn="ctr"/>
              <a:endParaRPr/>
            </a:p>
          </p:txBody>
        </p:sp>
        <p:sp>
          <p:nvSpPr>
            <p:cNvPr id="50" name="Rounded Rectangle 49"/>
            <p:cNvSpPr/>
            <p:nvPr/>
          </p:nvSpPr>
          <p:spPr>
            <a:xfrm>
              <a:off x="1794145" y="1888989"/>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51" name="Rounded Rectangle 50"/>
            <p:cNvSpPr/>
            <p:nvPr/>
          </p:nvSpPr>
          <p:spPr>
            <a:xfrm>
              <a:off x="1794145" y="1067002"/>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52" name="Rounded Rectangle 51"/>
            <p:cNvSpPr/>
            <p:nvPr/>
          </p:nvSpPr>
          <p:spPr>
            <a:xfrm>
              <a:off x="1794145" y="1383151"/>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53" name="Rounded Rectangle 52"/>
            <p:cNvSpPr/>
            <p:nvPr/>
          </p:nvSpPr>
          <p:spPr>
            <a:xfrm>
              <a:off x="1794145" y="1699300"/>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grpSp>
      <p:sp>
        <p:nvSpPr>
          <p:cNvPr id="55" name="TextBox 54"/>
          <p:cNvSpPr txBox="1"/>
          <p:nvPr/>
        </p:nvSpPr>
        <p:spPr>
          <a:xfrm>
            <a:off x="5164784" y="2459740"/>
            <a:ext cx="503343" cy="246221"/>
          </a:xfrm>
          <a:prstGeom prst="rect">
            <a:avLst/>
          </a:prstGeom>
          <a:noFill/>
          <a:ln>
            <a:noFill/>
          </a:ln>
        </p:spPr>
        <p:txBody>
          <a:bodyPr wrap="none" lIns="0" tIns="0" rIns="0" bIns="0" anchor="t">
            <a:spAutoFit/>
          </a:bodyPr>
          <a:lstStyle/>
          <a:p>
            <a:pPr algn="l"/>
            <a:r>
              <a:rPr sz="800" b="1">
                <a:latin typeface="Shantell Sans"/>
              </a:rPr>
              <a:t>Secure
Onboarding</a:t>
            </a:r>
          </a:p>
        </p:txBody>
      </p:sp>
      <p:sp>
        <p:nvSpPr>
          <p:cNvPr id="56" name="TextBox 55"/>
          <p:cNvSpPr txBox="1"/>
          <p:nvPr/>
        </p:nvSpPr>
        <p:spPr>
          <a:xfrm>
            <a:off x="5512548" y="2997193"/>
            <a:ext cx="570669" cy="246221"/>
          </a:xfrm>
          <a:prstGeom prst="rect">
            <a:avLst/>
          </a:prstGeom>
          <a:noFill/>
          <a:ln>
            <a:noFill/>
          </a:ln>
        </p:spPr>
        <p:txBody>
          <a:bodyPr wrap="none" lIns="0" tIns="0" rIns="0" bIns="0" anchor="t">
            <a:spAutoFit/>
          </a:bodyPr>
          <a:lstStyle/>
          <a:p>
            <a:pPr algn="l"/>
            <a:r>
              <a:rPr sz="800" b="1" dirty="0">
                <a:solidFill>
                  <a:schemeClr val="accent1"/>
                </a:solidFill>
                <a:latin typeface="Shantell Sans"/>
              </a:rPr>
              <a:t>Global User
Management</a:t>
            </a:r>
          </a:p>
        </p:txBody>
      </p:sp>
      <p:sp>
        <p:nvSpPr>
          <p:cNvPr id="57" name="TextBox 56"/>
          <p:cNvSpPr txBox="1"/>
          <p:nvPr/>
        </p:nvSpPr>
        <p:spPr>
          <a:xfrm>
            <a:off x="3630479" y="2333280"/>
            <a:ext cx="375103" cy="369332"/>
          </a:xfrm>
          <a:prstGeom prst="rect">
            <a:avLst/>
          </a:prstGeom>
          <a:noFill/>
          <a:ln>
            <a:noFill/>
          </a:ln>
        </p:spPr>
        <p:txBody>
          <a:bodyPr wrap="none" lIns="0" tIns="0" rIns="0" bIns="0" anchor="t">
            <a:spAutoFit/>
          </a:bodyPr>
          <a:lstStyle/>
          <a:p>
            <a:pPr algn="r"/>
            <a:r>
              <a:rPr sz="800" b="1">
                <a:latin typeface="Shantell Sans"/>
              </a:rPr>
              <a:t>Provides
Strategic
Visibility</a:t>
            </a:r>
          </a:p>
        </p:txBody>
      </p:sp>
      <p:sp>
        <p:nvSpPr>
          <p:cNvPr id="59" name="TextBox 58"/>
          <p:cNvSpPr txBox="1"/>
          <p:nvPr/>
        </p:nvSpPr>
        <p:spPr>
          <a:xfrm>
            <a:off x="3385209" y="2143591"/>
            <a:ext cx="620362" cy="123111"/>
          </a:xfrm>
          <a:prstGeom prst="rect">
            <a:avLst/>
          </a:prstGeom>
          <a:noFill/>
          <a:ln>
            <a:noFill/>
          </a:ln>
        </p:spPr>
        <p:txBody>
          <a:bodyPr wrap="none" lIns="0" tIns="0" rIns="0" bIns="0" anchor="t">
            <a:spAutoFit/>
          </a:bodyPr>
          <a:lstStyle/>
          <a:p>
            <a:pPr algn="r"/>
            <a:r>
              <a:rPr lang="en-IN" sz="800" b="1" dirty="0">
                <a:latin typeface="Shantell Sans"/>
              </a:rPr>
              <a:t>Reduces Fraud</a:t>
            </a:r>
            <a:endParaRPr sz="800" b="1" dirty="0">
              <a:latin typeface="Shantell Sans"/>
            </a:endParaRPr>
          </a:p>
        </p:txBody>
      </p:sp>
      <p:sp>
        <p:nvSpPr>
          <p:cNvPr id="60" name="TextBox 59"/>
          <p:cNvSpPr txBox="1"/>
          <p:nvPr/>
        </p:nvSpPr>
        <p:spPr>
          <a:xfrm>
            <a:off x="5164784" y="2017131"/>
            <a:ext cx="657231" cy="369332"/>
          </a:xfrm>
          <a:prstGeom prst="rect">
            <a:avLst/>
          </a:prstGeom>
          <a:noFill/>
          <a:ln>
            <a:noFill/>
          </a:ln>
        </p:spPr>
        <p:txBody>
          <a:bodyPr wrap="none" lIns="0" tIns="0" rIns="0" bIns="0" anchor="t">
            <a:spAutoFit/>
          </a:bodyPr>
          <a:lstStyle/>
          <a:p>
            <a:pPr algn="l"/>
            <a:r>
              <a:rPr sz="800" b="1">
                <a:latin typeface="Shantell Sans"/>
              </a:rPr>
              <a:t>Assign Regions,
Monitor
Activities</a:t>
            </a:r>
          </a:p>
        </p:txBody>
      </p:sp>
      <p:sp>
        <p:nvSpPr>
          <p:cNvPr id="61" name="TextBox 60"/>
          <p:cNvSpPr txBox="1"/>
          <p:nvPr/>
        </p:nvSpPr>
        <p:spPr>
          <a:xfrm>
            <a:off x="5639008" y="3344957"/>
            <a:ext cx="456856" cy="369332"/>
          </a:xfrm>
          <a:prstGeom prst="rect">
            <a:avLst/>
          </a:prstGeom>
          <a:noFill/>
          <a:ln>
            <a:noFill/>
          </a:ln>
        </p:spPr>
        <p:txBody>
          <a:bodyPr wrap="none" lIns="0" tIns="0" rIns="0" bIns="0" anchor="t">
            <a:spAutoFit/>
          </a:bodyPr>
          <a:lstStyle/>
          <a:p>
            <a:pPr algn="l"/>
            <a:r>
              <a:rPr sz="800" b="1">
                <a:latin typeface="Shantell Sans"/>
              </a:rPr>
              <a:t>Activate,
Deactivate
Accounts</a:t>
            </a:r>
          </a:p>
        </p:txBody>
      </p:sp>
      <p:sp>
        <p:nvSpPr>
          <p:cNvPr id="63" name="TextBox 62"/>
          <p:cNvSpPr txBox="1"/>
          <p:nvPr/>
        </p:nvSpPr>
        <p:spPr>
          <a:xfrm>
            <a:off x="5164784" y="1700982"/>
            <a:ext cx="671659" cy="246221"/>
          </a:xfrm>
          <a:prstGeom prst="rect">
            <a:avLst/>
          </a:prstGeom>
          <a:noFill/>
          <a:ln>
            <a:noFill/>
          </a:ln>
        </p:spPr>
        <p:txBody>
          <a:bodyPr wrap="none" lIns="0" tIns="0" rIns="0" bIns="0" anchor="t">
            <a:spAutoFit/>
          </a:bodyPr>
          <a:lstStyle/>
          <a:p>
            <a:pPr algn="l"/>
            <a:r>
              <a:rPr sz="800" b="1">
                <a:latin typeface="Shantell Sans"/>
              </a:rPr>
              <a:t>Create, Update,
Manage Agents</a:t>
            </a:r>
          </a:p>
        </p:txBody>
      </p:sp>
      <p:sp>
        <p:nvSpPr>
          <p:cNvPr id="64" name="TextBox 63"/>
          <p:cNvSpPr txBox="1"/>
          <p:nvPr/>
        </p:nvSpPr>
        <p:spPr>
          <a:xfrm>
            <a:off x="3322692" y="1511293"/>
            <a:ext cx="682879" cy="246221"/>
          </a:xfrm>
          <a:prstGeom prst="rect">
            <a:avLst/>
          </a:prstGeom>
          <a:noFill/>
          <a:ln>
            <a:noFill/>
          </a:ln>
        </p:spPr>
        <p:txBody>
          <a:bodyPr wrap="none" lIns="0" tIns="0" rIns="0" bIns="0" anchor="t">
            <a:spAutoFit/>
          </a:bodyPr>
          <a:lstStyle/>
          <a:p>
            <a:pPr algn="r"/>
            <a:r>
              <a:rPr sz="800" b="1" dirty="0">
                <a:latin typeface="Shantell Sans"/>
              </a:rPr>
              <a:t>Ensures Smooth
Governance</a:t>
            </a:r>
          </a:p>
        </p:txBody>
      </p:sp>
      <p:sp>
        <p:nvSpPr>
          <p:cNvPr id="65" name="TextBox 64"/>
          <p:cNvSpPr txBox="1"/>
          <p:nvPr/>
        </p:nvSpPr>
        <p:spPr>
          <a:xfrm>
            <a:off x="4253361" y="3597876"/>
            <a:ext cx="663643" cy="246221"/>
          </a:xfrm>
          <a:prstGeom prst="rect">
            <a:avLst/>
          </a:prstGeom>
          <a:noFill/>
          <a:ln>
            <a:noFill/>
          </a:ln>
        </p:spPr>
        <p:txBody>
          <a:bodyPr wrap="none" lIns="0" tIns="0" rIns="0" bIns="0" anchor="t">
            <a:spAutoFit/>
          </a:bodyPr>
          <a:lstStyle/>
          <a:p>
            <a:pPr algn="ctr"/>
            <a:r>
              <a:rPr sz="800" b="1" dirty="0">
                <a:solidFill>
                  <a:schemeClr val="accent1"/>
                </a:solidFill>
                <a:latin typeface="Shantell Sans"/>
              </a:rPr>
              <a:t>Administrator's
Role</a:t>
            </a:r>
          </a:p>
        </p:txBody>
      </p:sp>
      <p:sp>
        <p:nvSpPr>
          <p:cNvPr id="67" name="TextBox 66"/>
          <p:cNvSpPr txBox="1"/>
          <p:nvPr/>
        </p:nvSpPr>
        <p:spPr>
          <a:xfrm>
            <a:off x="5639008" y="3787565"/>
            <a:ext cx="466474" cy="369332"/>
          </a:xfrm>
          <a:prstGeom prst="rect">
            <a:avLst/>
          </a:prstGeom>
          <a:noFill/>
          <a:ln>
            <a:noFill/>
          </a:ln>
        </p:spPr>
        <p:txBody>
          <a:bodyPr wrap="none" lIns="0" tIns="0" rIns="0" bIns="0" anchor="t">
            <a:spAutoFit/>
          </a:bodyPr>
          <a:lstStyle/>
          <a:p>
            <a:pPr algn="l"/>
            <a:r>
              <a:rPr sz="800" b="1">
                <a:latin typeface="Shantell Sans"/>
              </a:rPr>
              <a:t>Implement
Validation
Workflows</a:t>
            </a:r>
          </a:p>
        </p:txBody>
      </p:sp>
      <p:sp>
        <p:nvSpPr>
          <p:cNvPr id="68" name="TextBox 67"/>
          <p:cNvSpPr txBox="1"/>
          <p:nvPr/>
        </p:nvSpPr>
        <p:spPr>
          <a:xfrm>
            <a:off x="5038325" y="1353219"/>
            <a:ext cx="578685" cy="246221"/>
          </a:xfrm>
          <a:prstGeom prst="rect">
            <a:avLst/>
          </a:prstGeom>
          <a:noFill/>
          <a:ln>
            <a:noFill/>
          </a:ln>
        </p:spPr>
        <p:txBody>
          <a:bodyPr wrap="none" lIns="0" tIns="0" rIns="0" bIns="0" anchor="t">
            <a:spAutoFit/>
          </a:bodyPr>
          <a:lstStyle/>
          <a:p>
            <a:pPr algn="l"/>
            <a:r>
              <a:rPr sz="800" b="1" dirty="0">
                <a:solidFill>
                  <a:schemeClr val="accent1"/>
                </a:solidFill>
                <a:latin typeface="Shantell Sans"/>
              </a:rPr>
              <a:t>Service Agent
Management</a:t>
            </a:r>
          </a:p>
        </p:txBody>
      </p:sp>
      <p:sp>
        <p:nvSpPr>
          <p:cNvPr id="70" name="TextBox 69"/>
          <p:cNvSpPr txBox="1"/>
          <p:nvPr/>
        </p:nvSpPr>
        <p:spPr>
          <a:xfrm>
            <a:off x="5639008" y="4230174"/>
            <a:ext cx="642805" cy="246221"/>
          </a:xfrm>
          <a:prstGeom prst="rect">
            <a:avLst/>
          </a:prstGeom>
          <a:noFill/>
          <a:ln>
            <a:noFill/>
          </a:ln>
        </p:spPr>
        <p:txBody>
          <a:bodyPr wrap="none" lIns="0" tIns="0" rIns="0" bIns="0" anchor="t">
            <a:spAutoFit/>
          </a:bodyPr>
          <a:lstStyle/>
          <a:p>
            <a:pPr algn="l"/>
            <a:r>
              <a:rPr sz="800" b="1">
                <a:latin typeface="Shantell Sans"/>
              </a:rPr>
              <a:t>Maintain Audit
Logs</a:t>
            </a:r>
          </a:p>
        </p:txBody>
      </p:sp>
      <p:sp>
        <p:nvSpPr>
          <p:cNvPr id="71" name="TextBox 70"/>
          <p:cNvSpPr txBox="1"/>
          <p:nvPr/>
        </p:nvSpPr>
        <p:spPr>
          <a:xfrm>
            <a:off x="2632958" y="4019934"/>
            <a:ext cx="512961" cy="246221"/>
          </a:xfrm>
          <a:prstGeom prst="rect">
            <a:avLst/>
          </a:prstGeom>
          <a:noFill/>
          <a:ln>
            <a:noFill/>
          </a:ln>
        </p:spPr>
        <p:txBody>
          <a:bodyPr wrap="none" lIns="0" tIns="0" rIns="0" bIns="0" anchor="t">
            <a:spAutoFit/>
          </a:bodyPr>
          <a:lstStyle/>
          <a:p>
            <a:pPr algn="l"/>
            <a:r>
              <a:rPr sz="800" b="1" dirty="0">
                <a:latin typeface="Shantell Sans"/>
              </a:rPr>
              <a:t>Ensure Data
Integrity</a:t>
            </a:r>
          </a:p>
        </p:txBody>
      </p:sp>
      <p:sp>
        <p:nvSpPr>
          <p:cNvPr id="73" name="TextBox 72"/>
          <p:cNvSpPr txBox="1"/>
          <p:nvPr/>
        </p:nvSpPr>
        <p:spPr>
          <a:xfrm>
            <a:off x="3465208" y="1258374"/>
            <a:ext cx="666849" cy="123111"/>
          </a:xfrm>
          <a:prstGeom prst="rect">
            <a:avLst/>
          </a:prstGeom>
          <a:noFill/>
          <a:ln>
            <a:noFill/>
          </a:ln>
        </p:spPr>
        <p:txBody>
          <a:bodyPr wrap="none" lIns="0" tIns="0" rIns="0" bIns="0" anchor="t">
            <a:spAutoFit/>
          </a:bodyPr>
          <a:lstStyle/>
          <a:p>
            <a:pPr algn="r"/>
            <a:r>
              <a:rPr sz="800" b="1" dirty="0">
                <a:solidFill>
                  <a:schemeClr val="accent1"/>
                </a:solidFill>
                <a:latin typeface="Shantell Sans"/>
              </a:rPr>
              <a:t>Admin’s Impact</a:t>
            </a:r>
          </a:p>
        </p:txBody>
      </p:sp>
      <p:sp>
        <p:nvSpPr>
          <p:cNvPr id="76" name="TextBox 75"/>
          <p:cNvSpPr txBox="1"/>
          <p:nvPr/>
        </p:nvSpPr>
        <p:spPr>
          <a:xfrm>
            <a:off x="3065517" y="768870"/>
            <a:ext cx="3039294" cy="184666"/>
          </a:xfrm>
          <a:prstGeom prst="rect">
            <a:avLst/>
          </a:prstGeom>
          <a:noFill/>
          <a:ln>
            <a:noFill/>
          </a:ln>
        </p:spPr>
        <p:txBody>
          <a:bodyPr wrap="none" lIns="0" tIns="0" rIns="0" bIns="0" anchor="t">
            <a:spAutoFit/>
          </a:bodyPr>
          <a:lstStyle/>
          <a:p>
            <a:pPr algn="ctr"/>
            <a:r>
              <a:rPr sz="1200" b="1" dirty="0">
                <a:latin typeface="Shantell Sans"/>
              </a:rPr>
              <a:t>Administrator's Key Responsibilities and Impact</a:t>
            </a:r>
          </a:p>
        </p:txBody>
      </p:sp>
      <p:sp>
        <p:nvSpPr>
          <p:cNvPr id="77" name="TextBox 76"/>
          <p:cNvSpPr txBox="1"/>
          <p:nvPr/>
        </p:nvSpPr>
        <p:spPr>
          <a:xfrm>
            <a:off x="3571158" y="1827442"/>
            <a:ext cx="434413" cy="246221"/>
          </a:xfrm>
          <a:prstGeom prst="rect">
            <a:avLst/>
          </a:prstGeom>
          <a:noFill/>
          <a:ln>
            <a:noFill/>
          </a:ln>
        </p:spPr>
        <p:txBody>
          <a:bodyPr wrap="none" lIns="0" tIns="0" rIns="0" bIns="0" anchor="t">
            <a:spAutoFit/>
          </a:bodyPr>
          <a:lstStyle/>
          <a:p>
            <a:pPr algn="r"/>
            <a:r>
              <a:rPr sz="800" b="1" dirty="0">
                <a:latin typeface="Shantell Sans"/>
              </a:rPr>
              <a:t>Supports
Scalability</a:t>
            </a:r>
          </a:p>
        </p:txBody>
      </p:sp>
      <p:sp>
        <p:nvSpPr>
          <p:cNvPr id="78" name="Rounded Rectangle 11"/>
          <p:cNvSpPr/>
          <p:nvPr/>
        </p:nvSpPr>
        <p:spPr>
          <a:xfrm>
            <a:off x="2451173" y="2962417"/>
            <a:ext cx="1264595" cy="379378"/>
          </a:xfrm>
          <a:custGeom>
            <a:avLst/>
            <a:gdLst/>
            <a:ahLst/>
            <a:cxnLst/>
            <a:rect l="0" t="0" r="0" b="0"/>
            <a:pathLst>
              <a:path w="1264595" h="379378">
                <a:moveTo>
                  <a:pt x="0" y="347763"/>
                </a:moveTo>
                <a:cubicBezTo>
                  <a:pt x="0" y="365225"/>
                  <a:pt x="14152" y="379378"/>
                  <a:pt x="31614" y="379378"/>
                </a:cubicBezTo>
                <a:lnTo>
                  <a:pt x="1232980" y="379378"/>
                </a:lnTo>
                <a:cubicBezTo>
                  <a:pt x="1250442" y="379378"/>
                  <a:pt x="1264595" y="365225"/>
                  <a:pt x="1264595" y="347763"/>
                </a:cubicBezTo>
                <a:lnTo>
                  <a:pt x="1264595" y="31614"/>
                </a:lnTo>
                <a:cubicBezTo>
                  <a:pt x="1264595" y="14152"/>
                  <a:pt x="1250442" y="0"/>
                  <a:pt x="1232980" y="0"/>
                </a:cubicBezTo>
                <a:lnTo>
                  <a:pt x="31614" y="0"/>
                </a:lnTo>
                <a:cubicBezTo>
                  <a:pt x="14152" y="0"/>
                  <a:pt x="0" y="14152"/>
                  <a:pt x="0" y="31614"/>
                </a:cubicBezTo>
                <a:lnTo>
                  <a:pt x="0" y="347763"/>
                </a:lnTo>
              </a:path>
            </a:pathLst>
          </a:custGeom>
          <a:solidFill>
            <a:srgbClr val="FFD7EF"/>
          </a:solidFill>
          <a:ln>
            <a:noFill/>
          </a:ln>
        </p:spPr>
        <p:txBody>
          <a:bodyPr rtlCol="0" anchor="ctr"/>
          <a:lstStyle/>
          <a:p>
            <a:pPr algn="ctr"/>
            <a:endParaRPr/>
          </a:p>
        </p:txBody>
      </p:sp>
      <p:sp>
        <p:nvSpPr>
          <p:cNvPr id="79" name="Rounded Rectangle 12"/>
          <p:cNvSpPr/>
          <p:nvPr/>
        </p:nvSpPr>
        <p:spPr>
          <a:xfrm>
            <a:off x="2451173" y="2962417"/>
            <a:ext cx="1264595" cy="379378"/>
          </a:xfrm>
          <a:custGeom>
            <a:avLst/>
            <a:gdLst/>
            <a:ahLst/>
            <a:cxnLst/>
            <a:rect l="0" t="0" r="0" b="0"/>
            <a:pathLst>
              <a:path w="1264595" h="379378">
                <a:moveTo>
                  <a:pt x="1232980" y="0"/>
                </a:moveTo>
                <a:cubicBezTo>
                  <a:pt x="1250441" y="0"/>
                  <a:pt x="1264595" y="14154"/>
                  <a:pt x="1264595" y="31614"/>
                </a:cubicBezTo>
                <a:moveTo>
                  <a:pt x="1232980" y="0"/>
                </a:moveTo>
                <a:lnTo>
                  <a:pt x="31614" y="0"/>
                </a:lnTo>
                <a:moveTo>
                  <a:pt x="31614" y="0"/>
                </a:moveTo>
                <a:cubicBezTo>
                  <a:pt x="14154" y="0"/>
                  <a:pt x="0" y="14154"/>
                  <a:pt x="0" y="31614"/>
                </a:cubicBezTo>
                <a:moveTo>
                  <a:pt x="0" y="347763"/>
                </a:moveTo>
                <a:lnTo>
                  <a:pt x="0" y="31614"/>
                </a:lnTo>
                <a:moveTo>
                  <a:pt x="1264595" y="347763"/>
                </a:moveTo>
                <a:lnTo>
                  <a:pt x="1264595" y="31614"/>
                </a:lnTo>
                <a:moveTo>
                  <a:pt x="1264595" y="347763"/>
                </a:moveTo>
                <a:cubicBezTo>
                  <a:pt x="1264595" y="365224"/>
                  <a:pt x="1250441" y="379378"/>
                  <a:pt x="1232980" y="379378"/>
                </a:cubicBezTo>
                <a:moveTo>
                  <a:pt x="31614" y="379378"/>
                </a:moveTo>
                <a:lnTo>
                  <a:pt x="1232980" y="379378"/>
                </a:lnTo>
                <a:moveTo>
                  <a:pt x="31614" y="379378"/>
                </a:moveTo>
                <a:cubicBezTo>
                  <a:pt x="14154" y="379378"/>
                  <a:pt x="0" y="365224"/>
                  <a:pt x="0" y="347763"/>
                </a:cubicBezTo>
              </a:path>
            </a:pathLst>
          </a:custGeom>
          <a:noFill/>
          <a:ln w="7903">
            <a:solidFill>
              <a:srgbClr val="FFFFFF"/>
            </a:solidFill>
          </a:ln>
        </p:spPr>
        <p:txBody>
          <a:bodyPr rtlCol="0" anchor="ctr"/>
          <a:lstStyle/>
          <a:p>
            <a:pPr algn="ctr"/>
            <a:endParaRPr/>
          </a:p>
        </p:txBody>
      </p:sp>
      <p:grpSp>
        <p:nvGrpSpPr>
          <p:cNvPr id="80" name="Group 79"/>
          <p:cNvGrpSpPr/>
          <p:nvPr/>
        </p:nvGrpSpPr>
        <p:grpSpPr>
          <a:xfrm>
            <a:off x="2514403" y="3341796"/>
            <a:ext cx="71133" cy="766661"/>
            <a:chOff x="1738819" y="4584159"/>
            <a:chExt cx="71133" cy="766661"/>
          </a:xfrm>
        </p:grpSpPr>
        <p:sp>
          <p:nvSpPr>
            <p:cNvPr id="81" name="Rounded Rectangle 32"/>
            <p:cNvSpPr/>
            <p:nvPr/>
          </p:nvSpPr>
          <p:spPr>
            <a:xfrm>
              <a:off x="1738819" y="4584159"/>
              <a:ext cx="63229" cy="758757"/>
            </a:xfrm>
            <a:custGeom>
              <a:avLst/>
              <a:gdLst/>
              <a:ahLst/>
              <a:cxnLst/>
              <a:rect l="0" t="0" r="0" b="0"/>
              <a:pathLst>
                <a:path w="63229" h="758757">
                  <a:moveTo>
                    <a:pt x="0" y="0"/>
                  </a:moveTo>
                  <a:lnTo>
                    <a:pt x="0" y="695527"/>
                  </a:lnTo>
                  <a:cubicBezTo>
                    <a:pt x="0" y="730448"/>
                    <a:pt x="28308" y="758757"/>
                    <a:pt x="63229" y="758757"/>
                  </a:cubicBezTo>
                  <a:lnTo>
                    <a:pt x="63229" y="758757"/>
                  </a:lnTo>
                  <a:moveTo>
                    <a:pt x="63229" y="126459"/>
                  </a:moveTo>
                  <a:lnTo>
                    <a:pt x="0" y="126459"/>
                  </a:lnTo>
                  <a:moveTo>
                    <a:pt x="63229" y="442608"/>
                  </a:moveTo>
                  <a:lnTo>
                    <a:pt x="0" y="442608"/>
                  </a:lnTo>
                </a:path>
              </a:pathLst>
            </a:custGeom>
            <a:noFill/>
            <a:ln w="7903">
              <a:solidFill>
                <a:srgbClr val="000000"/>
              </a:solidFill>
            </a:ln>
          </p:spPr>
          <p:txBody>
            <a:bodyPr rtlCol="0" anchor="ctr"/>
            <a:lstStyle/>
            <a:p>
              <a:pPr algn="ctr"/>
              <a:endParaRPr/>
            </a:p>
          </p:txBody>
        </p:sp>
        <p:sp>
          <p:nvSpPr>
            <p:cNvPr id="82" name="Rounded Rectangle 33"/>
            <p:cNvSpPr/>
            <p:nvPr/>
          </p:nvSpPr>
          <p:spPr>
            <a:xfrm>
              <a:off x="1794145" y="5335013"/>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83" name="Rounded Rectangle 34"/>
            <p:cNvSpPr/>
            <p:nvPr/>
          </p:nvSpPr>
          <p:spPr>
            <a:xfrm>
              <a:off x="1794145" y="4702715"/>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sp>
          <p:nvSpPr>
            <p:cNvPr id="84" name="Rounded Rectangle 35"/>
            <p:cNvSpPr/>
            <p:nvPr/>
          </p:nvSpPr>
          <p:spPr>
            <a:xfrm>
              <a:off x="1794145" y="5018864"/>
              <a:ext cx="15807" cy="15807"/>
            </a:xfrm>
            <a:custGeom>
              <a:avLst/>
              <a:gdLst/>
              <a:ahLst/>
              <a:cxnLst/>
              <a:rect l="0" t="0" r="0" b="0"/>
              <a:pathLst>
                <a:path w="15807" h="15807">
                  <a:moveTo>
                    <a:pt x="0" y="7903"/>
                  </a:moveTo>
                  <a:cubicBezTo>
                    <a:pt x="0" y="12268"/>
                    <a:pt x="3538" y="15807"/>
                    <a:pt x="7903" y="15807"/>
                  </a:cubicBezTo>
                  <a:cubicBezTo>
                    <a:pt x="12268" y="15807"/>
                    <a:pt x="15807" y="12268"/>
                    <a:pt x="15807" y="7903"/>
                  </a:cubicBezTo>
                  <a:cubicBezTo>
                    <a:pt x="15807" y="3538"/>
                    <a:pt x="12268" y="0"/>
                    <a:pt x="7903" y="0"/>
                  </a:cubicBezTo>
                  <a:cubicBezTo>
                    <a:pt x="3538" y="0"/>
                    <a:pt x="0" y="3538"/>
                    <a:pt x="0" y="7903"/>
                  </a:cubicBezTo>
                  <a:close/>
                </a:path>
              </a:pathLst>
            </a:custGeom>
            <a:solidFill>
              <a:srgbClr val="000000"/>
            </a:solidFill>
            <a:ln w="7903">
              <a:solidFill>
                <a:srgbClr val="000000"/>
              </a:solidFill>
            </a:ln>
          </p:spPr>
          <p:txBody>
            <a:bodyPr rtlCol="0" anchor="ctr"/>
            <a:lstStyle/>
            <a:p>
              <a:pPr algn="ctr"/>
              <a:endParaRPr/>
            </a:p>
          </p:txBody>
        </p:sp>
      </p:grpSp>
      <p:sp>
        <p:nvSpPr>
          <p:cNvPr id="85" name="TextBox 84"/>
          <p:cNvSpPr txBox="1"/>
          <p:nvPr/>
        </p:nvSpPr>
        <p:spPr>
          <a:xfrm>
            <a:off x="2524941" y="3044616"/>
            <a:ext cx="801501" cy="246221"/>
          </a:xfrm>
          <a:prstGeom prst="rect">
            <a:avLst/>
          </a:prstGeom>
          <a:noFill/>
          <a:ln>
            <a:noFill/>
          </a:ln>
        </p:spPr>
        <p:txBody>
          <a:bodyPr wrap="none" lIns="0" tIns="0" rIns="0" bIns="0" anchor="t">
            <a:spAutoFit/>
          </a:bodyPr>
          <a:lstStyle/>
          <a:p>
            <a:pPr algn="l"/>
            <a:r>
              <a:rPr sz="800" b="1" dirty="0">
                <a:solidFill>
                  <a:schemeClr val="accent1"/>
                </a:solidFill>
                <a:latin typeface="Shantell Sans"/>
              </a:rPr>
              <a:t>Service &amp; Category
Management</a:t>
            </a:r>
          </a:p>
        </p:txBody>
      </p:sp>
      <p:sp>
        <p:nvSpPr>
          <p:cNvPr id="86" name="TextBox 85"/>
          <p:cNvSpPr txBox="1"/>
          <p:nvPr/>
        </p:nvSpPr>
        <p:spPr>
          <a:xfrm>
            <a:off x="2651401" y="3423995"/>
            <a:ext cx="644407" cy="246221"/>
          </a:xfrm>
          <a:prstGeom prst="rect">
            <a:avLst/>
          </a:prstGeom>
          <a:noFill/>
          <a:ln>
            <a:noFill/>
          </a:ln>
        </p:spPr>
        <p:txBody>
          <a:bodyPr wrap="none" lIns="0" tIns="0" rIns="0" bIns="0" anchor="t">
            <a:spAutoFit/>
          </a:bodyPr>
          <a:lstStyle/>
          <a:p>
            <a:pPr algn="l"/>
            <a:r>
              <a:rPr sz="800" b="1">
                <a:latin typeface="Shantell Sans"/>
              </a:rPr>
              <a:t>Create, Update
Categories</a:t>
            </a:r>
          </a:p>
        </p:txBody>
      </p:sp>
      <p:sp>
        <p:nvSpPr>
          <p:cNvPr id="87" name="TextBox 86"/>
          <p:cNvSpPr txBox="1"/>
          <p:nvPr/>
        </p:nvSpPr>
        <p:spPr>
          <a:xfrm>
            <a:off x="2651401" y="3740144"/>
            <a:ext cx="617157" cy="246221"/>
          </a:xfrm>
          <a:prstGeom prst="rect">
            <a:avLst/>
          </a:prstGeom>
          <a:noFill/>
          <a:ln>
            <a:noFill/>
          </a:ln>
        </p:spPr>
        <p:txBody>
          <a:bodyPr wrap="none" lIns="0" tIns="0" rIns="0" bIns="0" anchor="t">
            <a:spAutoFit/>
          </a:bodyPr>
          <a:lstStyle/>
          <a:p>
            <a:pPr algn="l"/>
            <a:r>
              <a:rPr sz="800" b="1">
                <a:latin typeface="Shantell Sans"/>
              </a:rPr>
              <a:t>Define Pricing,
Duration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885432" y="1572424"/>
            <a:ext cx="1700740" cy="1510417"/>
          </a:xfrm>
          <a:custGeom>
            <a:avLst/>
            <a:gdLst/>
            <a:ahLst/>
            <a:cxnLst/>
            <a:rect l="0" t="0" r="0" b="0"/>
            <a:pathLst>
              <a:path w="1700740" h="1510417">
                <a:moveTo>
                  <a:pt x="1700740" y="0"/>
                </a:moveTo>
                <a:lnTo>
                  <a:pt x="0" y="1235661"/>
                </a:lnTo>
                <a:lnTo>
                  <a:pt x="845620" y="1510417"/>
                </a:lnTo>
                <a:lnTo>
                  <a:pt x="1700740" y="889135"/>
                </a:lnTo>
                <a:lnTo>
                  <a:pt x="1700740" y="0"/>
                </a:lnTo>
              </a:path>
            </a:pathLst>
          </a:custGeom>
          <a:solidFill>
            <a:srgbClr val="E55753"/>
          </a:solidFill>
          <a:ln>
            <a:noFill/>
          </a:ln>
        </p:spPr>
        <p:txBody>
          <a:bodyPr rtlCol="0" anchor="ctr"/>
          <a:lstStyle/>
          <a:p>
            <a:pPr algn="ctr"/>
            <a:endParaRPr/>
          </a:p>
        </p:txBody>
      </p:sp>
      <p:sp>
        <p:nvSpPr>
          <p:cNvPr id="3" name="Rounded Rectangle 2"/>
          <p:cNvSpPr/>
          <p:nvPr/>
        </p:nvSpPr>
        <p:spPr>
          <a:xfrm>
            <a:off x="2885432" y="1572424"/>
            <a:ext cx="1700737" cy="1510416"/>
          </a:xfrm>
          <a:custGeom>
            <a:avLst/>
            <a:gdLst/>
            <a:ahLst/>
            <a:cxnLst/>
            <a:rect l="0" t="0" r="0" b="0"/>
            <a:pathLst>
              <a:path w="1700737" h="1510416">
                <a:moveTo>
                  <a:pt x="1700737" y="0"/>
                </a:moveTo>
                <a:lnTo>
                  <a:pt x="0" y="1235658"/>
                </a:lnTo>
                <a:lnTo>
                  <a:pt x="845616" y="1510416"/>
                </a:lnTo>
                <a:lnTo>
                  <a:pt x="1700736" y="889135"/>
                </a:lnTo>
                <a:lnTo>
                  <a:pt x="1700737" y="0"/>
                </a:lnTo>
                <a:close/>
              </a:path>
            </a:pathLst>
          </a:custGeom>
          <a:noFill/>
          <a:ln w="11982">
            <a:solidFill>
              <a:srgbClr val="FFFFFF"/>
            </a:solidFill>
          </a:ln>
        </p:spPr>
        <p:txBody>
          <a:bodyPr rtlCol="0" anchor="ctr"/>
          <a:lstStyle/>
          <a:p>
            <a:pPr algn="ctr"/>
            <a:endParaRPr/>
          </a:p>
        </p:txBody>
      </p:sp>
      <p:sp>
        <p:nvSpPr>
          <p:cNvPr id="4" name="Rounded Rectangle 3"/>
          <p:cNvSpPr/>
          <p:nvPr/>
        </p:nvSpPr>
        <p:spPr>
          <a:xfrm>
            <a:off x="3535058" y="4088076"/>
            <a:ext cx="2102228" cy="719327"/>
          </a:xfrm>
          <a:custGeom>
            <a:avLst/>
            <a:gdLst/>
            <a:ahLst/>
            <a:cxnLst/>
            <a:rect l="0" t="0" r="0" b="0"/>
            <a:pathLst>
              <a:path w="2102228" h="719327">
                <a:moveTo>
                  <a:pt x="0" y="719327"/>
                </a:moveTo>
                <a:lnTo>
                  <a:pt x="2102228" y="719327"/>
                </a:lnTo>
                <a:lnTo>
                  <a:pt x="1579607" y="0"/>
                </a:lnTo>
                <a:lnTo>
                  <a:pt x="522621" y="0"/>
                </a:lnTo>
                <a:lnTo>
                  <a:pt x="0" y="719327"/>
                </a:lnTo>
              </a:path>
            </a:pathLst>
          </a:custGeom>
          <a:solidFill>
            <a:srgbClr val="E0CB15"/>
          </a:solidFill>
          <a:ln>
            <a:noFill/>
          </a:ln>
        </p:spPr>
        <p:txBody>
          <a:bodyPr rtlCol="0" anchor="ctr"/>
          <a:lstStyle/>
          <a:p>
            <a:pPr algn="ctr"/>
            <a:endParaRPr/>
          </a:p>
        </p:txBody>
      </p:sp>
      <p:sp>
        <p:nvSpPr>
          <p:cNvPr id="5" name="Rounded Rectangle 4"/>
          <p:cNvSpPr/>
          <p:nvPr/>
        </p:nvSpPr>
        <p:spPr>
          <a:xfrm>
            <a:off x="3535058" y="4088076"/>
            <a:ext cx="2102227" cy="719325"/>
          </a:xfrm>
          <a:custGeom>
            <a:avLst/>
            <a:gdLst/>
            <a:ahLst/>
            <a:cxnLst/>
            <a:rect l="0" t="0" r="0" b="0"/>
            <a:pathLst>
              <a:path w="2102227" h="719325">
                <a:moveTo>
                  <a:pt x="0" y="719325"/>
                </a:moveTo>
                <a:lnTo>
                  <a:pt x="2102227" y="719325"/>
                </a:lnTo>
                <a:lnTo>
                  <a:pt x="1579605" y="0"/>
                </a:lnTo>
                <a:lnTo>
                  <a:pt x="522619" y="0"/>
                </a:lnTo>
                <a:lnTo>
                  <a:pt x="0" y="719325"/>
                </a:lnTo>
                <a:close/>
              </a:path>
            </a:pathLst>
          </a:custGeom>
          <a:noFill/>
          <a:ln w="11982">
            <a:solidFill>
              <a:srgbClr val="FFFFFF"/>
            </a:solidFill>
          </a:ln>
        </p:spPr>
        <p:txBody>
          <a:bodyPr rtlCol="0" anchor="ctr"/>
          <a:lstStyle/>
          <a:p>
            <a:pPr algn="ctr"/>
            <a:endParaRPr/>
          </a:p>
        </p:txBody>
      </p:sp>
      <p:sp>
        <p:nvSpPr>
          <p:cNvPr id="6" name="Rounded Rectangle 5"/>
          <p:cNvSpPr/>
          <p:nvPr/>
        </p:nvSpPr>
        <p:spPr>
          <a:xfrm>
            <a:off x="5114665" y="2808086"/>
            <a:ext cx="1172247" cy="1999334"/>
          </a:xfrm>
          <a:custGeom>
            <a:avLst/>
            <a:gdLst/>
            <a:ahLst/>
            <a:cxnLst/>
            <a:rect l="0" t="0" r="0" b="0"/>
            <a:pathLst>
              <a:path w="1172247" h="1999334">
                <a:moveTo>
                  <a:pt x="1172247" y="0"/>
                </a:moveTo>
                <a:lnTo>
                  <a:pt x="522621" y="1999334"/>
                </a:lnTo>
                <a:lnTo>
                  <a:pt x="0" y="1280006"/>
                </a:lnTo>
                <a:lnTo>
                  <a:pt x="326626" y="274755"/>
                </a:lnTo>
                <a:lnTo>
                  <a:pt x="1172247" y="0"/>
                </a:lnTo>
              </a:path>
            </a:pathLst>
          </a:custGeom>
          <a:solidFill>
            <a:srgbClr val="92BD39"/>
          </a:solidFill>
          <a:ln>
            <a:noFill/>
          </a:ln>
        </p:spPr>
        <p:txBody>
          <a:bodyPr rtlCol="0" anchor="ctr"/>
          <a:lstStyle/>
          <a:p>
            <a:pPr algn="ctr"/>
            <a:endParaRPr/>
          </a:p>
        </p:txBody>
      </p:sp>
      <p:sp>
        <p:nvSpPr>
          <p:cNvPr id="7" name="Rounded Rectangle 6"/>
          <p:cNvSpPr/>
          <p:nvPr/>
        </p:nvSpPr>
        <p:spPr>
          <a:xfrm>
            <a:off x="5114665" y="2808086"/>
            <a:ext cx="1172246" cy="1999336"/>
          </a:xfrm>
          <a:custGeom>
            <a:avLst/>
            <a:gdLst/>
            <a:ahLst/>
            <a:cxnLst/>
            <a:rect l="0" t="0" r="0" b="0"/>
            <a:pathLst>
              <a:path w="1172246" h="1999336">
                <a:moveTo>
                  <a:pt x="1172246" y="0"/>
                </a:moveTo>
                <a:lnTo>
                  <a:pt x="522622" y="1999336"/>
                </a:lnTo>
                <a:lnTo>
                  <a:pt x="0" y="1280010"/>
                </a:lnTo>
                <a:lnTo>
                  <a:pt x="326626" y="274758"/>
                </a:lnTo>
                <a:lnTo>
                  <a:pt x="1172246" y="0"/>
                </a:lnTo>
                <a:close/>
              </a:path>
            </a:pathLst>
          </a:custGeom>
          <a:noFill/>
          <a:ln w="11982">
            <a:solidFill>
              <a:srgbClr val="FFFFFF"/>
            </a:solidFill>
          </a:ln>
        </p:spPr>
        <p:txBody>
          <a:bodyPr rtlCol="0" anchor="ctr"/>
          <a:lstStyle/>
          <a:p>
            <a:pPr algn="ctr"/>
            <a:endParaRPr/>
          </a:p>
        </p:txBody>
      </p:sp>
      <p:sp>
        <p:nvSpPr>
          <p:cNvPr id="8" name="Rounded Rectangle 7"/>
          <p:cNvSpPr/>
          <p:nvPr/>
        </p:nvSpPr>
        <p:spPr>
          <a:xfrm>
            <a:off x="4586172" y="1572416"/>
            <a:ext cx="1700740" cy="1510417"/>
          </a:xfrm>
          <a:custGeom>
            <a:avLst/>
            <a:gdLst/>
            <a:ahLst/>
            <a:cxnLst/>
            <a:rect l="0" t="0" r="0" b="0"/>
            <a:pathLst>
              <a:path w="1700740" h="1510417">
                <a:moveTo>
                  <a:pt x="0" y="0"/>
                </a:moveTo>
                <a:lnTo>
                  <a:pt x="1700740" y="1235661"/>
                </a:lnTo>
                <a:lnTo>
                  <a:pt x="855119" y="1510417"/>
                </a:lnTo>
                <a:lnTo>
                  <a:pt x="0" y="889135"/>
                </a:lnTo>
                <a:lnTo>
                  <a:pt x="0" y="0"/>
                </a:lnTo>
              </a:path>
            </a:pathLst>
          </a:custGeom>
          <a:solidFill>
            <a:srgbClr val="3CC583"/>
          </a:solidFill>
          <a:ln>
            <a:noFill/>
          </a:ln>
        </p:spPr>
        <p:txBody>
          <a:bodyPr rtlCol="0" anchor="ctr"/>
          <a:lstStyle/>
          <a:p>
            <a:pPr algn="ctr"/>
            <a:endParaRPr/>
          </a:p>
        </p:txBody>
      </p:sp>
      <p:sp>
        <p:nvSpPr>
          <p:cNvPr id="9" name="Rounded Rectangle 8"/>
          <p:cNvSpPr/>
          <p:nvPr/>
        </p:nvSpPr>
        <p:spPr>
          <a:xfrm>
            <a:off x="4586172" y="1572416"/>
            <a:ext cx="1700739" cy="1510416"/>
          </a:xfrm>
          <a:custGeom>
            <a:avLst/>
            <a:gdLst/>
            <a:ahLst/>
            <a:cxnLst/>
            <a:rect l="0" t="0" r="0" b="0"/>
            <a:pathLst>
              <a:path w="1700739" h="1510416">
                <a:moveTo>
                  <a:pt x="1" y="0"/>
                </a:moveTo>
                <a:lnTo>
                  <a:pt x="1700739" y="1235658"/>
                </a:lnTo>
                <a:lnTo>
                  <a:pt x="855119" y="1510416"/>
                </a:lnTo>
                <a:lnTo>
                  <a:pt x="0" y="889135"/>
                </a:lnTo>
                <a:lnTo>
                  <a:pt x="1" y="0"/>
                </a:lnTo>
                <a:close/>
              </a:path>
            </a:pathLst>
          </a:custGeom>
          <a:noFill/>
          <a:ln w="11982">
            <a:solidFill>
              <a:srgbClr val="FFFFFF"/>
            </a:solidFill>
          </a:ln>
        </p:spPr>
        <p:txBody>
          <a:bodyPr rtlCol="0" anchor="ctr"/>
          <a:lstStyle/>
          <a:p>
            <a:pPr algn="ctr"/>
            <a:endParaRPr/>
          </a:p>
        </p:txBody>
      </p:sp>
      <p:sp>
        <p:nvSpPr>
          <p:cNvPr id="10" name="Rounded Rectangle 9"/>
          <p:cNvSpPr/>
          <p:nvPr/>
        </p:nvSpPr>
        <p:spPr>
          <a:xfrm>
            <a:off x="2885432" y="2808086"/>
            <a:ext cx="1172247" cy="1999334"/>
          </a:xfrm>
          <a:custGeom>
            <a:avLst/>
            <a:gdLst/>
            <a:ahLst/>
            <a:cxnLst/>
            <a:rect l="0" t="0" r="0" b="0"/>
            <a:pathLst>
              <a:path w="1172247" h="1999334">
                <a:moveTo>
                  <a:pt x="0" y="0"/>
                </a:moveTo>
                <a:lnTo>
                  <a:pt x="649625" y="1999334"/>
                </a:lnTo>
                <a:lnTo>
                  <a:pt x="1172247" y="1280006"/>
                </a:lnTo>
                <a:lnTo>
                  <a:pt x="845620" y="274755"/>
                </a:lnTo>
                <a:lnTo>
                  <a:pt x="0" y="0"/>
                </a:lnTo>
              </a:path>
            </a:pathLst>
          </a:custGeom>
          <a:solidFill>
            <a:srgbClr val="DE8431"/>
          </a:solidFill>
          <a:ln>
            <a:noFill/>
          </a:ln>
        </p:spPr>
        <p:txBody>
          <a:bodyPr rtlCol="0" anchor="ctr"/>
          <a:lstStyle/>
          <a:p>
            <a:pPr algn="ctr"/>
            <a:endParaRPr/>
          </a:p>
        </p:txBody>
      </p:sp>
      <p:sp>
        <p:nvSpPr>
          <p:cNvPr id="11" name="Rounded Rectangle 10"/>
          <p:cNvSpPr/>
          <p:nvPr/>
        </p:nvSpPr>
        <p:spPr>
          <a:xfrm>
            <a:off x="2885432" y="2808086"/>
            <a:ext cx="1172243" cy="1999336"/>
          </a:xfrm>
          <a:custGeom>
            <a:avLst/>
            <a:gdLst/>
            <a:ahLst/>
            <a:cxnLst/>
            <a:rect l="0" t="0" r="0" b="0"/>
            <a:pathLst>
              <a:path w="1172243" h="1999336">
                <a:moveTo>
                  <a:pt x="0" y="0"/>
                </a:moveTo>
                <a:lnTo>
                  <a:pt x="649624" y="1999336"/>
                </a:lnTo>
                <a:lnTo>
                  <a:pt x="1172243" y="1280010"/>
                </a:lnTo>
                <a:lnTo>
                  <a:pt x="845616" y="274758"/>
                </a:lnTo>
                <a:lnTo>
                  <a:pt x="0" y="0"/>
                </a:lnTo>
                <a:close/>
              </a:path>
            </a:pathLst>
          </a:custGeom>
          <a:noFill/>
          <a:ln w="11982">
            <a:solidFill>
              <a:srgbClr val="FFFFFF"/>
            </a:solidFill>
          </a:ln>
        </p:spPr>
        <p:txBody>
          <a:bodyPr rtlCol="0" anchor="ctr"/>
          <a:lstStyle/>
          <a:p>
            <a:pPr algn="ctr"/>
            <a:endParaRPr/>
          </a:p>
        </p:txBody>
      </p:sp>
      <p:sp>
        <p:nvSpPr>
          <p:cNvPr id="12" name="TextBox 11"/>
          <p:cNvSpPr txBox="1"/>
          <p:nvPr/>
        </p:nvSpPr>
        <p:spPr>
          <a:xfrm>
            <a:off x="2580991" y="1899961"/>
            <a:ext cx="751808" cy="369332"/>
          </a:xfrm>
          <a:prstGeom prst="rect">
            <a:avLst/>
          </a:prstGeom>
          <a:noFill/>
          <a:ln>
            <a:noFill/>
          </a:ln>
        </p:spPr>
        <p:txBody>
          <a:bodyPr wrap="none" lIns="0" tIns="0" rIns="0" bIns="0" anchor="t">
            <a:spAutoFit/>
          </a:bodyPr>
          <a:lstStyle/>
          <a:p>
            <a:pPr algn="r"/>
            <a:r>
              <a:rPr sz="600" b="0" dirty="0">
                <a:latin typeface="Roboto"/>
              </a:rPr>
              <a:t>Maintaining data
security and adhering
to compliance
standards.</a:t>
            </a:r>
          </a:p>
        </p:txBody>
      </p:sp>
      <p:sp>
        <p:nvSpPr>
          <p:cNvPr id="13" name="TextBox 12"/>
          <p:cNvSpPr txBox="1"/>
          <p:nvPr/>
        </p:nvSpPr>
        <p:spPr>
          <a:xfrm>
            <a:off x="5849243" y="1899961"/>
            <a:ext cx="790281" cy="369332"/>
          </a:xfrm>
          <a:prstGeom prst="rect">
            <a:avLst/>
          </a:prstGeom>
          <a:noFill/>
          <a:ln>
            <a:noFill/>
          </a:ln>
        </p:spPr>
        <p:txBody>
          <a:bodyPr wrap="none" lIns="0" tIns="0" rIns="0" bIns="0" anchor="t">
            <a:spAutoFit/>
          </a:bodyPr>
          <a:lstStyle/>
          <a:p>
            <a:pPr algn="l"/>
            <a:r>
              <a:rPr sz="600" b="0" dirty="0">
                <a:latin typeface="Roboto"/>
              </a:rPr>
              <a:t>Assisting workers with
registration,
verification, and
technical support.</a:t>
            </a:r>
          </a:p>
        </p:txBody>
      </p:sp>
      <p:sp>
        <p:nvSpPr>
          <p:cNvPr id="14" name="TextBox 13"/>
          <p:cNvSpPr txBox="1"/>
          <p:nvPr/>
        </p:nvSpPr>
        <p:spPr>
          <a:xfrm>
            <a:off x="5849243" y="1594233"/>
            <a:ext cx="836018" cy="246052"/>
          </a:xfrm>
          <a:prstGeom prst="rect">
            <a:avLst/>
          </a:prstGeom>
          <a:noFill/>
          <a:ln>
            <a:noFill/>
          </a:ln>
        </p:spPr>
        <p:txBody>
          <a:bodyPr wrap="none" lIns="0" tIns="0" rIns="0" bIns="0" anchor="t">
            <a:spAutoFit/>
          </a:bodyPr>
          <a:lstStyle/>
          <a:p>
            <a:pPr algn="l"/>
            <a:r>
              <a:rPr sz="600" b="1">
                <a:solidFill>
                  <a:srgbClr val="3CC583"/>
                </a:solidFill>
                <a:latin typeface="Roboto"/>
              </a:rPr>
              <a:t>Worker Onboarding
&amp; Support</a:t>
            </a:r>
          </a:p>
        </p:txBody>
      </p:sp>
      <p:sp>
        <p:nvSpPr>
          <p:cNvPr id="15" name="TextBox 14"/>
          <p:cNvSpPr txBox="1"/>
          <p:nvPr/>
        </p:nvSpPr>
        <p:spPr>
          <a:xfrm>
            <a:off x="2834384" y="1594233"/>
            <a:ext cx="498399" cy="246052"/>
          </a:xfrm>
          <a:prstGeom prst="rect">
            <a:avLst/>
          </a:prstGeom>
          <a:noFill/>
          <a:ln>
            <a:noFill/>
          </a:ln>
        </p:spPr>
        <p:txBody>
          <a:bodyPr wrap="none" lIns="0" tIns="0" rIns="0" bIns="0" anchor="t">
            <a:spAutoFit/>
          </a:bodyPr>
          <a:lstStyle/>
          <a:p>
            <a:pPr algn="r"/>
            <a:r>
              <a:rPr sz="600" b="1">
                <a:solidFill>
                  <a:srgbClr val="E55753"/>
                </a:solidFill>
                <a:latin typeface="Roboto"/>
              </a:rPr>
              <a:t>Security &amp;
Compliance</a:t>
            </a:r>
          </a:p>
        </p:txBody>
      </p:sp>
      <p:sp>
        <p:nvSpPr>
          <p:cNvPr id="16" name="TextBox 15"/>
          <p:cNvSpPr txBox="1"/>
          <p:nvPr/>
        </p:nvSpPr>
        <p:spPr>
          <a:xfrm>
            <a:off x="4182798" y="5446948"/>
            <a:ext cx="808457" cy="301973"/>
          </a:xfrm>
          <a:prstGeom prst="rect">
            <a:avLst/>
          </a:prstGeom>
          <a:noFill/>
          <a:ln>
            <a:noFill/>
          </a:ln>
        </p:spPr>
        <p:txBody>
          <a:bodyPr wrap="none" lIns="0" tIns="0" rIns="0" bIns="0" anchor="t">
            <a:spAutoFit/>
          </a:bodyPr>
          <a:lstStyle/>
          <a:p>
            <a:pPr algn="ctr"/>
            <a:r>
              <a:rPr sz="600" b="0">
                <a:solidFill>
                  <a:srgbClr val="484848"/>
                </a:solidFill>
                <a:latin typeface="Roboto"/>
              </a:rPr>
              <a:t>Managing booking
requests and ensuring
policy compliance.</a:t>
            </a:r>
          </a:p>
        </p:txBody>
      </p:sp>
      <p:sp>
        <p:nvSpPr>
          <p:cNvPr id="17" name="TextBox 16"/>
          <p:cNvSpPr txBox="1"/>
          <p:nvPr/>
        </p:nvSpPr>
        <p:spPr>
          <a:xfrm>
            <a:off x="2177313" y="3703253"/>
            <a:ext cx="764016" cy="246052"/>
          </a:xfrm>
          <a:prstGeom prst="rect">
            <a:avLst/>
          </a:prstGeom>
          <a:noFill/>
          <a:ln>
            <a:noFill/>
          </a:ln>
        </p:spPr>
        <p:txBody>
          <a:bodyPr wrap="none" lIns="0" tIns="0" rIns="0" bIns="0" anchor="t">
            <a:spAutoFit/>
          </a:bodyPr>
          <a:lstStyle/>
          <a:p>
            <a:pPr algn="r"/>
            <a:r>
              <a:rPr sz="600" b="1">
                <a:solidFill>
                  <a:srgbClr val="DE8431"/>
                </a:solidFill>
                <a:latin typeface="Roboto"/>
              </a:rPr>
              <a:t>Area Monitoring &amp;
Reporting</a:t>
            </a:r>
          </a:p>
        </p:txBody>
      </p:sp>
      <p:sp>
        <p:nvSpPr>
          <p:cNvPr id="18" name="TextBox 17"/>
          <p:cNvSpPr txBox="1"/>
          <p:nvPr/>
        </p:nvSpPr>
        <p:spPr>
          <a:xfrm>
            <a:off x="6232701" y="3703253"/>
            <a:ext cx="485617" cy="246052"/>
          </a:xfrm>
          <a:prstGeom prst="rect">
            <a:avLst/>
          </a:prstGeom>
          <a:noFill/>
          <a:ln>
            <a:noFill/>
          </a:ln>
        </p:spPr>
        <p:txBody>
          <a:bodyPr wrap="none" lIns="0" tIns="0" rIns="0" bIns="0" anchor="t">
            <a:spAutoFit/>
          </a:bodyPr>
          <a:lstStyle/>
          <a:p>
            <a:pPr algn="l"/>
            <a:r>
              <a:rPr sz="600" b="1">
                <a:solidFill>
                  <a:srgbClr val="92BD39"/>
                </a:solidFill>
                <a:latin typeface="Roboto"/>
              </a:rPr>
              <a:t>Document
Verification</a:t>
            </a:r>
          </a:p>
        </p:txBody>
      </p:sp>
      <p:sp>
        <p:nvSpPr>
          <p:cNvPr id="19" name="TextBox 18"/>
          <p:cNvSpPr txBox="1"/>
          <p:nvPr/>
        </p:nvSpPr>
        <p:spPr>
          <a:xfrm>
            <a:off x="2136645" y="4008981"/>
            <a:ext cx="804707" cy="276999"/>
          </a:xfrm>
          <a:prstGeom prst="rect">
            <a:avLst/>
          </a:prstGeom>
          <a:noFill/>
          <a:ln>
            <a:noFill/>
          </a:ln>
        </p:spPr>
        <p:txBody>
          <a:bodyPr wrap="none" lIns="0" tIns="0" rIns="0" bIns="0" anchor="t">
            <a:spAutoFit/>
          </a:bodyPr>
          <a:lstStyle/>
          <a:p>
            <a:pPr algn="r"/>
            <a:r>
              <a:rPr sz="600" b="0" dirty="0">
                <a:latin typeface="Roboto"/>
              </a:rPr>
              <a:t>Tracking performance
metrics and generating
management reports.</a:t>
            </a:r>
          </a:p>
        </p:txBody>
      </p:sp>
      <p:sp>
        <p:nvSpPr>
          <p:cNvPr id="20" name="TextBox 19"/>
          <p:cNvSpPr txBox="1"/>
          <p:nvPr/>
        </p:nvSpPr>
        <p:spPr>
          <a:xfrm>
            <a:off x="3877678" y="1109079"/>
            <a:ext cx="1418657" cy="184666"/>
          </a:xfrm>
          <a:prstGeom prst="rect">
            <a:avLst/>
          </a:prstGeom>
          <a:noFill/>
          <a:ln>
            <a:noFill/>
          </a:ln>
        </p:spPr>
        <p:txBody>
          <a:bodyPr wrap="none" lIns="0" tIns="0" rIns="0" bIns="0" anchor="t">
            <a:spAutoFit/>
          </a:bodyPr>
          <a:lstStyle/>
          <a:p>
            <a:pPr algn="ctr"/>
            <a:r>
              <a:rPr sz="1200" b="1" dirty="0">
                <a:latin typeface="Roboto"/>
              </a:rPr>
              <a:t>Service Agent's Role</a:t>
            </a:r>
          </a:p>
        </p:txBody>
      </p:sp>
      <p:sp>
        <p:nvSpPr>
          <p:cNvPr id="21" name="TextBox 20"/>
          <p:cNvSpPr txBox="1"/>
          <p:nvPr/>
        </p:nvSpPr>
        <p:spPr>
          <a:xfrm>
            <a:off x="6232701" y="4008981"/>
            <a:ext cx="751809" cy="369332"/>
          </a:xfrm>
          <a:prstGeom prst="rect">
            <a:avLst/>
          </a:prstGeom>
          <a:noFill/>
          <a:ln>
            <a:noFill/>
          </a:ln>
        </p:spPr>
        <p:txBody>
          <a:bodyPr wrap="none" lIns="0" tIns="0" rIns="0" bIns="0" anchor="t">
            <a:spAutoFit/>
          </a:bodyPr>
          <a:lstStyle/>
          <a:p>
            <a:pPr algn="l"/>
            <a:r>
              <a:rPr sz="600" b="0" dirty="0">
                <a:latin typeface="Roboto"/>
              </a:rPr>
              <a:t>Ensuring the
authenticity and
compliance of worker
documents.</a:t>
            </a:r>
          </a:p>
        </p:txBody>
      </p:sp>
      <p:sp>
        <p:nvSpPr>
          <p:cNvPr id="22" name="TextBox 21"/>
          <p:cNvSpPr txBox="1"/>
          <p:nvPr/>
        </p:nvSpPr>
        <p:spPr>
          <a:xfrm>
            <a:off x="4218268" y="5141220"/>
            <a:ext cx="737461" cy="246052"/>
          </a:xfrm>
          <a:prstGeom prst="rect">
            <a:avLst/>
          </a:prstGeom>
          <a:noFill/>
          <a:ln>
            <a:noFill/>
          </a:ln>
        </p:spPr>
        <p:txBody>
          <a:bodyPr wrap="none" lIns="0" tIns="0" rIns="0" bIns="0" anchor="t">
            <a:spAutoFit/>
          </a:bodyPr>
          <a:lstStyle/>
          <a:p>
            <a:pPr algn="ctr"/>
            <a:r>
              <a:rPr sz="600" b="1">
                <a:solidFill>
                  <a:srgbClr val="E0CB15"/>
                </a:solidFill>
                <a:latin typeface="Roboto"/>
              </a:rPr>
              <a:t>Booking Request
Handling</a:t>
            </a:r>
          </a:p>
        </p:txBody>
      </p:sp>
      <p:sp>
        <p:nvSpPr>
          <p:cNvPr id="23" name="Rounded Rectangle 22"/>
          <p:cNvSpPr/>
          <p:nvPr/>
        </p:nvSpPr>
        <p:spPr>
          <a:xfrm>
            <a:off x="3779345" y="2345332"/>
            <a:ext cx="273237" cy="275610"/>
          </a:xfrm>
          <a:custGeom>
            <a:avLst/>
            <a:gdLst/>
            <a:ahLst/>
            <a:cxnLst/>
            <a:rect l="0" t="0" r="0" b="0"/>
            <a:pathLst>
              <a:path w="273237" h="275610">
                <a:moveTo>
                  <a:pt x="145773" y="206683"/>
                </a:moveTo>
                <a:lnTo>
                  <a:pt x="25056" y="206683"/>
                </a:lnTo>
                <a:cubicBezTo>
                  <a:pt x="11227" y="206670"/>
                  <a:pt x="23" y="195456"/>
                  <a:pt x="23" y="181627"/>
                </a:cubicBezTo>
                <a:lnTo>
                  <a:pt x="23" y="25056"/>
                </a:lnTo>
                <a:cubicBezTo>
                  <a:pt x="23" y="11227"/>
                  <a:pt x="11227" y="13"/>
                  <a:pt x="25056" y="0"/>
                </a:cubicBezTo>
                <a:lnTo>
                  <a:pt x="212951" y="0"/>
                </a:lnTo>
                <a:cubicBezTo>
                  <a:pt x="226784" y="6"/>
                  <a:pt x="237995" y="11222"/>
                  <a:pt x="237995" y="25056"/>
                </a:cubicBezTo>
                <a:lnTo>
                  <a:pt x="237995" y="100981"/>
                </a:lnTo>
                <a:moveTo>
                  <a:pt x="0" y="48926"/>
                </a:moveTo>
                <a:lnTo>
                  <a:pt x="237995" y="48926"/>
                </a:lnTo>
                <a:moveTo>
                  <a:pt x="0" y="152879"/>
                </a:moveTo>
                <a:lnTo>
                  <a:pt x="145773" y="152879"/>
                </a:lnTo>
                <a:moveTo>
                  <a:pt x="0" y="100981"/>
                </a:moveTo>
                <a:lnTo>
                  <a:pt x="237995" y="100981"/>
                </a:lnTo>
                <a:moveTo>
                  <a:pt x="97206" y="48926"/>
                </a:moveTo>
                <a:lnTo>
                  <a:pt x="97206" y="206683"/>
                </a:lnTo>
                <a:moveTo>
                  <a:pt x="166900" y="48926"/>
                </a:moveTo>
                <a:lnTo>
                  <a:pt x="166900" y="133047"/>
                </a:lnTo>
                <a:moveTo>
                  <a:pt x="170614" y="204335"/>
                </a:moveTo>
                <a:cubicBezTo>
                  <a:pt x="170614" y="194494"/>
                  <a:pt x="178592" y="186516"/>
                  <a:pt x="188433" y="186516"/>
                </a:cubicBezTo>
                <a:lnTo>
                  <a:pt x="255442" y="186516"/>
                </a:lnTo>
                <a:cubicBezTo>
                  <a:pt x="265274" y="186529"/>
                  <a:pt x="273237" y="194503"/>
                  <a:pt x="273237" y="204335"/>
                </a:cubicBezTo>
                <a:lnTo>
                  <a:pt x="273237" y="257791"/>
                </a:lnTo>
                <a:cubicBezTo>
                  <a:pt x="273237" y="267623"/>
                  <a:pt x="265274" y="275597"/>
                  <a:pt x="255442" y="275610"/>
                </a:cubicBezTo>
                <a:lnTo>
                  <a:pt x="188433" y="275610"/>
                </a:lnTo>
                <a:cubicBezTo>
                  <a:pt x="178592" y="275610"/>
                  <a:pt x="170614" y="267632"/>
                  <a:pt x="170614" y="257791"/>
                </a:cubicBezTo>
                <a:close/>
                <a:moveTo>
                  <a:pt x="221938" y="133012"/>
                </a:moveTo>
                <a:lnTo>
                  <a:pt x="221938" y="133012"/>
                </a:lnTo>
                <a:cubicBezTo>
                  <a:pt x="202652" y="133411"/>
                  <a:pt x="187338" y="149363"/>
                  <a:pt x="187726" y="168649"/>
                </a:cubicBezTo>
                <a:lnTo>
                  <a:pt x="187726" y="186480"/>
                </a:lnTo>
                <a:lnTo>
                  <a:pt x="256150" y="186480"/>
                </a:lnTo>
                <a:lnTo>
                  <a:pt x="256150" y="168685"/>
                </a:lnTo>
                <a:cubicBezTo>
                  <a:pt x="256557" y="149385"/>
                  <a:pt x="241238" y="133411"/>
                  <a:pt x="221938" y="133012"/>
                </a:cubicBezTo>
                <a:close/>
                <a:moveTo>
                  <a:pt x="221938" y="218583"/>
                </a:moveTo>
                <a:cubicBezTo>
                  <a:pt x="216674" y="218367"/>
                  <a:pt x="211808" y="221373"/>
                  <a:pt x="209644" y="226176"/>
                </a:cubicBezTo>
                <a:cubicBezTo>
                  <a:pt x="207480" y="230979"/>
                  <a:pt x="208452" y="236615"/>
                  <a:pt x="212101" y="240415"/>
                </a:cubicBezTo>
                <a:cubicBezTo>
                  <a:pt x="215749" y="244216"/>
                  <a:pt x="221341" y="245417"/>
                  <a:pt x="226228" y="243450"/>
                </a:cubicBezTo>
                <a:cubicBezTo>
                  <a:pt x="231115" y="241484"/>
                  <a:pt x="234317" y="236744"/>
                  <a:pt x="234316" y="231476"/>
                </a:cubicBezTo>
                <a:cubicBezTo>
                  <a:pt x="234457" y="224498"/>
                  <a:pt x="228916" y="218727"/>
                  <a:pt x="221938" y="218583"/>
                </a:cubicBezTo>
                <a:lnTo>
                  <a:pt x="221938" y="218583"/>
                </a:lnTo>
              </a:path>
            </a:pathLst>
          </a:custGeom>
          <a:noFill/>
          <a:ln w="11982">
            <a:solidFill>
              <a:srgbClr val="FFFFFF"/>
            </a:solidFill>
          </a:ln>
        </p:spPr>
        <p:txBody>
          <a:bodyPr rtlCol="0" anchor="ctr"/>
          <a:lstStyle/>
          <a:p>
            <a:pPr algn="ctr"/>
            <a:endParaRPr/>
          </a:p>
        </p:txBody>
      </p:sp>
      <p:sp>
        <p:nvSpPr>
          <p:cNvPr id="24" name="Rounded Rectangle 23"/>
          <p:cNvSpPr/>
          <p:nvPr/>
        </p:nvSpPr>
        <p:spPr>
          <a:xfrm>
            <a:off x="5120273" y="2345332"/>
            <a:ext cx="275610" cy="275610"/>
          </a:xfrm>
          <a:custGeom>
            <a:avLst/>
            <a:gdLst/>
            <a:ahLst/>
            <a:cxnLst/>
            <a:rect l="0" t="0" r="0" b="0"/>
            <a:pathLst>
              <a:path w="275610" h="275610">
                <a:moveTo>
                  <a:pt x="201830" y="65906"/>
                </a:moveTo>
                <a:lnTo>
                  <a:pt x="65906" y="65906"/>
                </a:lnTo>
                <a:cubicBezTo>
                  <a:pt x="52670" y="65906"/>
                  <a:pt x="41940" y="76636"/>
                  <a:pt x="41940" y="89872"/>
                </a:cubicBezTo>
                <a:lnTo>
                  <a:pt x="41940" y="185737"/>
                </a:lnTo>
                <a:cubicBezTo>
                  <a:pt x="41940" y="198973"/>
                  <a:pt x="52670" y="209703"/>
                  <a:pt x="65906" y="209703"/>
                </a:cubicBezTo>
                <a:lnTo>
                  <a:pt x="197720" y="209703"/>
                </a:lnTo>
                <a:cubicBezTo>
                  <a:pt x="210956" y="209703"/>
                  <a:pt x="221686" y="198973"/>
                  <a:pt x="221686" y="185737"/>
                </a:cubicBezTo>
                <a:lnTo>
                  <a:pt x="221686" y="86481"/>
                </a:lnTo>
                <a:moveTo>
                  <a:pt x="110843" y="116834"/>
                </a:moveTo>
                <a:cubicBezTo>
                  <a:pt x="110843" y="105253"/>
                  <a:pt x="120232" y="95864"/>
                  <a:pt x="131813" y="95864"/>
                </a:cubicBezTo>
                <a:cubicBezTo>
                  <a:pt x="143395" y="95864"/>
                  <a:pt x="152784" y="105253"/>
                  <a:pt x="152784" y="116834"/>
                </a:cubicBezTo>
                <a:cubicBezTo>
                  <a:pt x="152784" y="128416"/>
                  <a:pt x="143395" y="137805"/>
                  <a:pt x="131813" y="137805"/>
                </a:cubicBezTo>
                <a:cubicBezTo>
                  <a:pt x="120232" y="137805"/>
                  <a:pt x="110843" y="128416"/>
                  <a:pt x="110843" y="116834"/>
                </a:cubicBezTo>
                <a:moveTo>
                  <a:pt x="89872" y="179745"/>
                </a:moveTo>
                <a:cubicBezTo>
                  <a:pt x="94761" y="160574"/>
                  <a:pt x="112028" y="147157"/>
                  <a:pt x="131813" y="147157"/>
                </a:cubicBezTo>
                <a:cubicBezTo>
                  <a:pt x="151599" y="147157"/>
                  <a:pt x="168865" y="160574"/>
                  <a:pt x="173754" y="179745"/>
                </a:cubicBezTo>
                <a:moveTo>
                  <a:pt x="179745" y="239661"/>
                </a:moveTo>
                <a:lnTo>
                  <a:pt x="11983" y="239661"/>
                </a:lnTo>
                <a:cubicBezTo>
                  <a:pt x="5365" y="239661"/>
                  <a:pt x="0" y="234296"/>
                  <a:pt x="0" y="227678"/>
                </a:cubicBezTo>
                <a:lnTo>
                  <a:pt x="0" y="131813"/>
                </a:lnTo>
                <a:cubicBezTo>
                  <a:pt x="0" y="125195"/>
                  <a:pt x="5365" y="119830"/>
                  <a:pt x="11983" y="119830"/>
                </a:cubicBezTo>
                <a:moveTo>
                  <a:pt x="65906" y="275610"/>
                </a:moveTo>
                <a:cubicBezTo>
                  <a:pt x="74736" y="265821"/>
                  <a:pt x="79080" y="252790"/>
                  <a:pt x="77889" y="239661"/>
                </a:cubicBezTo>
                <a:moveTo>
                  <a:pt x="125822" y="275610"/>
                </a:moveTo>
                <a:cubicBezTo>
                  <a:pt x="116992" y="265821"/>
                  <a:pt x="112648" y="252790"/>
                  <a:pt x="113839" y="239661"/>
                </a:cubicBezTo>
                <a:moveTo>
                  <a:pt x="47932" y="275610"/>
                </a:moveTo>
                <a:lnTo>
                  <a:pt x="143796" y="275610"/>
                </a:lnTo>
                <a:moveTo>
                  <a:pt x="275406" y="0"/>
                </a:moveTo>
                <a:lnTo>
                  <a:pt x="233669" y="29957"/>
                </a:lnTo>
                <a:lnTo>
                  <a:pt x="185737" y="29957"/>
                </a:lnTo>
                <a:cubicBezTo>
                  <a:pt x="169093" y="29957"/>
                  <a:pt x="153934" y="51263"/>
                  <a:pt x="143281" y="65906"/>
                </a:cubicBezTo>
                <a:moveTo>
                  <a:pt x="211429" y="53923"/>
                </a:moveTo>
                <a:lnTo>
                  <a:pt x="184539" y="87476"/>
                </a:lnTo>
                <a:cubicBezTo>
                  <a:pt x="181228" y="90436"/>
                  <a:pt x="179825" y="94984"/>
                  <a:pt x="180894" y="99295"/>
                </a:cubicBezTo>
                <a:cubicBezTo>
                  <a:pt x="181964" y="103605"/>
                  <a:pt x="185329" y="106971"/>
                  <a:pt x="189640" y="108040"/>
                </a:cubicBezTo>
                <a:cubicBezTo>
                  <a:pt x="193950" y="109110"/>
                  <a:pt x="198499" y="107707"/>
                  <a:pt x="201459" y="104396"/>
                </a:cubicBezTo>
                <a:lnTo>
                  <a:pt x="238175" y="71898"/>
                </a:lnTo>
                <a:lnTo>
                  <a:pt x="247653" y="71898"/>
                </a:lnTo>
                <a:cubicBezTo>
                  <a:pt x="258438" y="71898"/>
                  <a:pt x="275610" y="56404"/>
                  <a:pt x="275610" y="56404"/>
                </a:cubicBezTo>
              </a:path>
            </a:pathLst>
          </a:custGeom>
          <a:noFill/>
          <a:ln w="11982">
            <a:solidFill>
              <a:srgbClr val="FFFFFF"/>
            </a:solidFill>
          </a:ln>
        </p:spPr>
        <p:txBody>
          <a:bodyPr rtlCol="0" anchor="ctr"/>
          <a:lstStyle/>
          <a:p>
            <a:pPr algn="ctr"/>
            <a:endParaRPr/>
          </a:p>
        </p:txBody>
      </p:sp>
      <p:sp>
        <p:nvSpPr>
          <p:cNvPr id="25" name="Rounded Rectangle 24"/>
          <p:cNvSpPr/>
          <p:nvPr/>
        </p:nvSpPr>
        <p:spPr>
          <a:xfrm>
            <a:off x="3418678" y="3551627"/>
            <a:ext cx="275610" cy="275610"/>
          </a:xfrm>
          <a:custGeom>
            <a:avLst/>
            <a:gdLst/>
            <a:ahLst/>
            <a:cxnLst/>
            <a:rect l="0" t="0" r="0" b="0"/>
            <a:pathLst>
              <a:path w="275610" h="275610">
                <a:moveTo>
                  <a:pt x="155779" y="77889"/>
                </a:moveTo>
                <a:cubicBezTo>
                  <a:pt x="155779" y="101053"/>
                  <a:pt x="174557" y="119830"/>
                  <a:pt x="197720" y="119830"/>
                </a:cubicBezTo>
                <a:cubicBezTo>
                  <a:pt x="220883" y="119830"/>
                  <a:pt x="239661" y="101053"/>
                  <a:pt x="239661" y="77889"/>
                </a:cubicBezTo>
                <a:cubicBezTo>
                  <a:pt x="239661" y="54726"/>
                  <a:pt x="220883" y="35949"/>
                  <a:pt x="197720" y="35949"/>
                </a:cubicBezTo>
                <a:cubicBezTo>
                  <a:pt x="174557" y="35949"/>
                  <a:pt x="155779" y="54726"/>
                  <a:pt x="155779" y="77889"/>
                </a:cubicBezTo>
                <a:moveTo>
                  <a:pt x="35949" y="239661"/>
                </a:moveTo>
                <a:lnTo>
                  <a:pt x="62311" y="202717"/>
                </a:lnTo>
                <a:cubicBezTo>
                  <a:pt x="63248" y="201406"/>
                  <a:pt x="64673" y="200528"/>
                  <a:pt x="66264" y="200280"/>
                </a:cubicBezTo>
                <a:cubicBezTo>
                  <a:pt x="67856" y="200032"/>
                  <a:pt x="69481" y="200435"/>
                  <a:pt x="70771" y="201399"/>
                </a:cubicBezTo>
                <a:lnTo>
                  <a:pt x="85079" y="212100"/>
                </a:lnTo>
                <a:cubicBezTo>
                  <a:pt x="87726" y="214085"/>
                  <a:pt x="91482" y="213549"/>
                  <a:pt x="93467" y="210901"/>
                </a:cubicBezTo>
                <a:lnTo>
                  <a:pt x="125822" y="167762"/>
                </a:lnTo>
                <a:moveTo>
                  <a:pt x="239349" y="72797"/>
                </a:moveTo>
                <a:lnTo>
                  <a:pt x="197720" y="77889"/>
                </a:lnTo>
                <a:lnTo>
                  <a:pt x="206719" y="36919"/>
                </a:lnTo>
                <a:moveTo>
                  <a:pt x="173754" y="155779"/>
                </a:moveTo>
                <a:cubicBezTo>
                  <a:pt x="167762" y="155779"/>
                  <a:pt x="167762" y="161771"/>
                  <a:pt x="167762" y="161771"/>
                </a:cubicBezTo>
                <a:lnTo>
                  <a:pt x="167762" y="233669"/>
                </a:lnTo>
                <a:cubicBezTo>
                  <a:pt x="167762" y="239661"/>
                  <a:pt x="173754" y="239661"/>
                  <a:pt x="173754" y="239661"/>
                </a:cubicBezTo>
                <a:lnTo>
                  <a:pt x="233669" y="239661"/>
                </a:lnTo>
                <a:cubicBezTo>
                  <a:pt x="239661" y="239661"/>
                  <a:pt x="239661" y="233669"/>
                  <a:pt x="239661" y="233669"/>
                </a:cubicBezTo>
                <a:lnTo>
                  <a:pt x="239661" y="161771"/>
                </a:lnTo>
                <a:cubicBezTo>
                  <a:pt x="239661" y="155779"/>
                  <a:pt x="233669" y="155779"/>
                  <a:pt x="233669" y="155779"/>
                </a:cubicBezTo>
                <a:lnTo>
                  <a:pt x="173754" y="155779"/>
                </a:lnTo>
                <a:moveTo>
                  <a:pt x="191729" y="191729"/>
                </a:moveTo>
                <a:lnTo>
                  <a:pt x="215695" y="191729"/>
                </a:lnTo>
                <a:moveTo>
                  <a:pt x="191729" y="215695"/>
                </a:moveTo>
                <a:lnTo>
                  <a:pt x="203712" y="215695"/>
                </a:lnTo>
                <a:moveTo>
                  <a:pt x="41940" y="35949"/>
                </a:moveTo>
                <a:cubicBezTo>
                  <a:pt x="35949" y="35949"/>
                  <a:pt x="35949" y="41940"/>
                  <a:pt x="35949" y="41940"/>
                </a:cubicBezTo>
                <a:lnTo>
                  <a:pt x="35949" y="113839"/>
                </a:lnTo>
                <a:cubicBezTo>
                  <a:pt x="35949" y="119830"/>
                  <a:pt x="41940" y="119830"/>
                  <a:pt x="41940" y="119830"/>
                </a:cubicBezTo>
                <a:lnTo>
                  <a:pt x="101856" y="119830"/>
                </a:lnTo>
                <a:cubicBezTo>
                  <a:pt x="107847" y="119830"/>
                  <a:pt x="107847" y="113839"/>
                  <a:pt x="107847" y="113839"/>
                </a:cubicBezTo>
                <a:lnTo>
                  <a:pt x="107847" y="41940"/>
                </a:lnTo>
                <a:cubicBezTo>
                  <a:pt x="107847" y="35949"/>
                  <a:pt x="101856" y="35949"/>
                  <a:pt x="101856" y="35949"/>
                </a:cubicBezTo>
                <a:lnTo>
                  <a:pt x="41940" y="35949"/>
                </a:lnTo>
                <a:moveTo>
                  <a:pt x="59915" y="59915"/>
                </a:moveTo>
                <a:lnTo>
                  <a:pt x="83881" y="59915"/>
                </a:lnTo>
                <a:moveTo>
                  <a:pt x="59915" y="83881"/>
                </a:moveTo>
                <a:lnTo>
                  <a:pt x="71898" y="83881"/>
                </a:lnTo>
                <a:moveTo>
                  <a:pt x="11983" y="0"/>
                </a:moveTo>
                <a:lnTo>
                  <a:pt x="263627" y="0"/>
                </a:lnTo>
                <a:cubicBezTo>
                  <a:pt x="263627" y="0"/>
                  <a:pt x="275610" y="0"/>
                  <a:pt x="275610" y="11983"/>
                </a:cubicBezTo>
                <a:lnTo>
                  <a:pt x="275610" y="263627"/>
                </a:lnTo>
                <a:cubicBezTo>
                  <a:pt x="275610" y="263627"/>
                  <a:pt x="275610" y="275610"/>
                  <a:pt x="263627" y="275610"/>
                </a:cubicBezTo>
                <a:lnTo>
                  <a:pt x="11983" y="275610"/>
                </a:lnTo>
                <a:cubicBezTo>
                  <a:pt x="11983" y="275610"/>
                  <a:pt x="0" y="275610"/>
                  <a:pt x="0" y="263627"/>
                </a:cubicBezTo>
                <a:lnTo>
                  <a:pt x="0" y="11983"/>
                </a:lnTo>
                <a:cubicBezTo>
                  <a:pt x="0" y="11983"/>
                  <a:pt x="0" y="0"/>
                  <a:pt x="11983" y="0"/>
                </a:cubicBezTo>
              </a:path>
            </a:pathLst>
          </a:custGeom>
          <a:noFill/>
          <a:ln w="11982">
            <a:solidFill>
              <a:srgbClr val="FFFFFF"/>
            </a:solidFill>
          </a:ln>
        </p:spPr>
        <p:txBody>
          <a:bodyPr rtlCol="0" anchor="ctr"/>
          <a:lstStyle/>
          <a:p>
            <a:pPr algn="ctr"/>
            <a:endParaRPr/>
          </a:p>
        </p:txBody>
      </p:sp>
      <p:sp>
        <p:nvSpPr>
          <p:cNvPr id="26" name="Rounded Rectangle 25"/>
          <p:cNvSpPr/>
          <p:nvPr/>
        </p:nvSpPr>
        <p:spPr>
          <a:xfrm>
            <a:off x="5479765" y="3551580"/>
            <a:ext cx="275610" cy="275549"/>
          </a:xfrm>
          <a:custGeom>
            <a:avLst/>
            <a:gdLst/>
            <a:ahLst/>
            <a:cxnLst/>
            <a:rect l="0" t="0" r="0" b="0"/>
            <a:pathLst>
              <a:path w="275610" h="275549">
                <a:moveTo>
                  <a:pt x="107847" y="215634"/>
                </a:moveTo>
                <a:lnTo>
                  <a:pt x="35949" y="215622"/>
                </a:lnTo>
                <a:lnTo>
                  <a:pt x="35949" y="59854"/>
                </a:lnTo>
                <a:lnTo>
                  <a:pt x="167762" y="59854"/>
                </a:lnTo>
                <a:lnTo>
                  <a:pt x="167762" y="113778"/>
                </a:lnTo>
                <a:moveTo>
                  <a:pt x="203712" y="101795"/>
                </a:moveTo>
                <a:lnTo>
                  <a:pt x="203712" y="35888"/>
                </a:lnTo>
                <a:cubicBezTo>
                  <a:pt x="203712" y="29270"/>
                  <a:pt x="198347" y="23905"/>
                  <a:pt x="191729" y="23905"/>
                </a:cubicBezTo>
                <a:lnTo>
                  <a:pt x="138428" y="23905"/>
                </a:lnTo>
                <a:cubicBezTo>
                  <a:pt x="132076" y="9383"/>
                  <a:pt x="117730" y="0"/>
                  <a:pt x="101880" y="0"/>
                </a:cubicBezTo>
                <a:cubicBezTo>
                  <a:pt x="86029" y="0"/>
                  <a:pt x="71683" y="9383"/>
                  <a:pt x="65331" y="23905"/>
                </a:cubicBezTo>
                <a:lnTo>
                  <a:pt x="11983" y="23905"/>
                </a:lnTo>
                <a:cubicBezTo>
                  <a:pt x="5365" y="23905"/>
                  <a:pt x="0" y="29270"/>
                  <a:pt x="0" y="35888"/>
                </a:cubicBezTo>
                <a:lnTo>
                  <a:pt x="0" y="239600"/>
                </a:lnTo>
                <a:cubicBezTo>
                  <a:pt x="0" y="246218"/>
                  <a:pt x="5365" y="251583"/>
                  <a:pt x="11983" y="251583"/>
                </a:cubicBezTo>
                <a:lnTo>
                  <a:pt x="119830" y="251583"/>
                </a:lnTo>
                <a:moveTo>
                  <a:pt x="131813" y="95803"/>
                </a:moveTo>
                <a:lnTo>
                  <a:pt x="71898" y="95803"/>
                </a:lnTo>
                <a:moveTo>
                  <a:pt x="131813" y="131752"/>
                </a:moveTo>
                <a:lnTo>
                  <a:pt x="71898" y="131752"/>
                </a:lnTo>
                <a:moveTo>
                  <a:pt x="107847" y="167702"/>
                </a:moveTo>
                <a:lnTo>
                  <a:pt x="71898" y="167702"/>
                </a:lnTo>
                <a:moveTo>
                  <a:pt x="143796" y="198019"/>
                </a:moveTo>
                <a:cubicBezTo>
                  <a:pt x="143796" y="227992"/>
                  <a:pt x="168094" y="252290"/>
                  <a:pt x="198068" y="252290"/>
                </a:cubicBezTo>
                <a:cubicBezTo>
                  <a:pt x="228041" y="252290"/>
                  <a:pt x="252339" y="227992"/>
                  <a:pt x="252339" y="198019"/>
                </a:cubicBezTo>
                <a:cubicBezTo>
                  <a:pt x="252339" y="168046"/>
                  <a:pt x="228041" y="143748"/>
                  <a:pt x="198068" y="143748"/>
                </a:cubicBezTo>
                <a:cubicBezTo>
                  <a:pt x="168094" y="143748"/>
                  <a:pt x="143796" y="168046"/>
                  <a:pt x="143796" y="198019"/>
                </a:cubicBezTo>
                <a:close/>
                <a:moveTo>
                  <a:pt x="275610" y="275549"/>
                </a:moveTo>
                <a:lnTo>
                  <a:pt x="236689" y="236640"/>
                </a:lnTo>
              </a:path>
            </a:pathLst>
          </a:custGeom>
          <a:noFill/>
          <a:ln w="11982">
            <a:solidFill>
              <a:srgbClr val="FFFFFF"/>
            </a:solidFill>
          </a:ln>
        </p:spPr>
        <p:txBody>
          <a:bodyPr rtlCol="0" anchor="ctr"/>
          <a:lstStyle/>
          <a:p>
            <a:pPr algn="ctr"/>
            <a:endParaRPr/>
          </a:p>
        </p:txBody>
      </p:sp>
      <p:sp>
        <p:nvSpPr>
          <p:cNvPr id="27" name="Rounded Rectangle 26"/>
          <p:cNvSpPr/>
          <p:nvPr/>
        </p:nvSpPr>
        <p:spPr>
          <a:xfrm>
            <a:off x="4449414" y="4318543"/>
            <a:ext cx="275227" cy="275610"/>
          </a:xfrm>
          <a:custGeom>
            <a:avLst/>
            <a:gdLst/>
            <a:ahLst/>
            <a:cxnLst/>
            <a:rect l="0" t="0" r="0" b="0"/>
            <a:pathLst>
              <a:path w="275227" h="275610">
                <a:moveTo>
                  <a:pt x="103150" y="202094"/>
                </a:moveTo>
                <a:lnTo>
                  <a:pt x="24505" y="202094"/>
                </a:lnTo>
                <a:cubicBezTo>
                  <a:pt x="10976" y="202094"/>
                  <a:pt x="6" y="191130"/>
                  <a:pt x="0" y="177600"/>
                </a:cubicBezTo>
                <a:lnTo>
                  <a:pt x="0" y="24493"/>
                </a:lnTo>
                <a:cubicBezTo>
                  <a:pt x="6" y="10964"/>
                  <a:pt x="10976" y="0"/>
                  <a:pt x="24505" y="0"/>
                </a:cubicBezTo>
                <a:lnTo>
                  <a:pt x="208229" y="0"/>
                </a:lnTo>
                <a:cubicBezTo>
                  <a:pt x="221757" y="0"/>
                  <a:pt x="232723" y="10966"/>
                  <a:pt x="232723" y="24493"/>
                </a:cubicBezTo>
                <a:lnTo>
                  <a:pt x="232723" y="104108"/>
                </a:lnTo>
                <a:moveTo>
                  <a:pt x="0" y="47836"/>
                </a:moveTo>
                <a:lnTo>
                  <a:pt x="232723" y="47836"/>
                </a:lnTo>
                <a:moveTo>
                  <a:pt x="0" y="149488"/>
                </a:moveTo>
                <a:lnTo>
                  <a:pt x="112988" y="149488"/>
                </a:lnTo>
                <a:moveTo>
                  <a:pt x="0" y="98740"/>
                </a:moveTo>
                <a:lnTo>
                  <a:pt x="232723" y="98740"/>
                </a:lnTo>
                <a:moveTo>
                  <a:pt x="95061" y="47836"/>
                </a:moveTo>
                <a:lnTo>
                  <a:pt x="95061" y="202094"/>
                </a:lnTo>
                <a:moveTo>
                  <a:pt x="163209" y="47836"/>
                </a:moveTo>
                <a:lnTo>
                  <a:pt x="163209" y="104108"/>
                </a:lnTo>
                <a:moveTo>
                  <a:pt x="201734" y="275610"/>
                </a:moveTo>
                <a:cubicBezTo>
                  <a:pt x="242323" y="275610"/>
                  <a:pt x="275227" y="242706"/>
                  <a:pt x="275227" y="202118"/>
                </a:cubicBezTo>
                <a:cubicBezTo>
                  <a:pt x="275227" y="161529"/>
                  <a:pt x="242323" y="128626"/>
                  <a:pt x="201734" y="128626"/>
                </a:cubicBezTo>
                <a:cubicBezTo>
                  <a:pt x="161146" y="128626"/>
                  <a:pt x="128242" y="161529"/>
                  <a:pt x="128242" y="202118"/>
                </a:cubicBezTo>
                <a:cubicBezTo>
                  <a:pt x="128242" y="242706"/>
                  <a:pt x="161146" y="275610"/>
                  <a:pt x="201734" y="275610"/>
                </a:cubicBezTo>
                <a:close/>
                <a:moveTo>
                  <a:pt x="242021" y="202142"/>
                </a:moveTo>
                <a:lnTo>
                  <a:pt x="201734" y="202142"/>
                </a:lnTo>
                <a:lnTo>
                  <a:pt x="201734" y="160201"/>
                </a:lnTo>
              </a:path>
            </a:pathLst>
          </a:custGeom>
          <a:noFill/>
          <a:ln w="11982">
            <a:solidFill>
              <a:srgbClr val="FFFFFF"/>
            </a:solidFill>
          </a:ln>
        </p:spPr>
        <p:txBody>
          <a:bodyPr rtlCol="0" anchor="ctr"/>
          <a:lstStyle/>
          <a:p>
            <a:pPr algn="ctr"/>
            <a:endParaRPr/>
          </a:p>
        </p:txBody>
      </p:sp>
      <p:sp>
        <p:nvSpPr>
          <p:cNvPr id="28" name="Rounded Rectangle 27"/>
          <p:cNvSpPr/>
          <p:nvPr/>
        </p:nvSpPr>
        <p:spPr>
          <a:xfrm>
            <a:off x="4250170" y="3023706"/>
            <a:ext cx="673714" cy="644422"/>
          </a:xfrm>
          <a:custGeom>
            <a:avLst/>
            <a:gdLst/>
            <a:ahLst/>
            <a:cxnLst/>
            <a:rect l="0" t="0" r="0" b="0"/>
            <a:pathLst>
              <a:path w="673714" h="644422">
                <a:moveTo>
                  <a:pt x="585838" y="644422"/>
                </a:moveTo>
                <a:lnTo>
                  <a:pt x="585838" y="571192"/>
                </a:lnTo>
                <a:moveTo>
                  <a:pt x="454347" y="146459"/>
                </a:moveTo>
                <a:cubicBezTo>
                  <a:pt x="431386" y="176613"/>
                  <a:pt x="435227" y="219304"/>
                  <a:pt x="463202" y="244875"/>
                </a:cubicBezTo>
                <a:cubicBezTo>
                  <a:pt x="491177" y="270446"/>
                  <a:pt x="534040" y="270446"/>
                  <a:pt x="562015" y="244875"/>
                </a:cubicBezTo>
                <a:cubicBezTo>
                  <a:pt x="589990" y="219304"/>
                  <a:pt x="593831" y="176613"/>
                  <a:pt x="570870" y="146459"/>
                </a:cubicBezTo>
                <a:close/>
                <a:moveTo>
                  <a:pt x="571192" y="146459"/>
                </a:moveTo>
                <a:lnTo>
                  <a:pt x="439379" y="146459"/>
                </a:lnTo>
                <a:lnTo>
                  <a:pt x="406601" y="69949"/>
                </a:lnTo>
                <a:cubicBezTo>
                  <a:pt x="404444" y="64918"/>
                  <a:pt x="405272" y="59104"/>
                  <a:pt x="408748" y="54876"/>
                </a:cubicBezTo>
                <a:cubicBezTo>
                  <a:pt x="412225" y="50648"/>
                  <a:pt x="417769" y="48711"/>
                  <a:pt x="423122" y="49854"/>
                </a:cubicBezTo>
                <a:lnTo>
                  <a:pt x="582001" y="83892"/>
                </a:lnTo>
                <a:cubicBezTo>
                  <a:pt x="586432" y="84843"/>
                  <a:pt x="590172" y="87791"/>
                  <a:pt x="592132" y="91877"/>
                </a:cubicBezTo>
                <a:cubicBezTo>
                  <a:pt x="594092" y="95963"/>
                  <a:pt x="594050" y="100726"/>
                  <a:pt x="592019" y="104777"/>
                </a:cubicBezTo>
                <a:close/>
                <a:moveTo>
                  <a:pt x="439379" y="146459"/>
                </a:moveTo>
                <a:lnTo>
                  <a:pt x="380795" y="175751"/>
                </a:lnTo>
                <a:moveTo>
                  <a:pt x="270979" y="497962"/>
                </a:moveTo>
                <a:lnTo>
                  <a:pt x="388586" y="341133"/>
                </a:lnTo>
                <a:cubicBezTo>
                  <a:pt x="397014" y="328954"/>
                  <a:pt x="411010" y="321840"/>
                  <a:pt x="425816" y="322211"/>
                </a:cubicBezTo>
                <a:lnTo>
                  <a:pt x="468670" y="322211"/>
                </a:lnTo>
                <a:lnTo>
                  <a:pt x="512608" y="395441"/>
                </a:lnTo>
                <a:lnTo>
                  <a:pt x="556546" y="322211"/>
                </a:lnTo>
                <a:lnTo>
                  <a:pt x="585838" y="322211"/>
                </a:lnTo>
                <a:cubicBezTo>
                  <a:pt x="634371" y="322211"/>
                  <a:pt x="673714" y="361554"/>
                  <a:pt x="673714" y="410087"/>
                </a:cubicBezTo>
                <a:lnTo>
                  <a:pt x="673714" y="571192"/>
                </a:lnTo>
                <a:cubicBezTo>
                  <a:pt x="673714" y="595459"/>
                  <a:pt x="654042" y="615130"/>
                  <a:pt x="629776" y="615130"/>
                </a:cubicBezTo>
                <a:cubicBezTo>
                  <a:pt x="605510" y="615130"/>
                  <a:pt x="585838" y="595459"/>
                  <a:pt x="585838" y="571192"/>
                </a:cubicBezTo>
                <a:lnTo>
                  <a:pt x="585838" y="424733"/>
                </a:lnTo>
                <a:moveTo>
                  <a:pt x="410087" y="644422"/>
                </a:moveTo>
                <a:lnTo>
                  <a:pt x="410087" y="464482"/>
                </a:lnTo>
                <a:lnTo>
                  <a:pt x="372007" y="512608"/>
                </a:lnTo>
                <a:moveTo>
                  <a:pt x="351503" y="585838"/>
                </a:moveTo>
                <a:cubicBezTo>
                  <a:pt x="351503" y="618193"/>
                  <a:pt x="325274" y="644422"/>
                  <a:pt x="292919" y="644422"/>
                </a:cubicBezTo>
                <a:lnTo>
                  <a:pt x="117167" y="644422"/>
                </a:lnTo>
                <a:cubicBezTo>
                  <a:pt x="84812" y="644422"/>
                  <a:pt x="58583" y="618193"/>
                  <a:pt x="58583" y="585838"/>
                </a:cubicBezTo>
                <a:lnTo>
                  <a:pt x="58583" y="556546"/>
                </a:lnTo>
                <a:lnTo>
                  <a:pt x="336857" y="556546"/>
                </a:lnTo>
                <a:cubicBezTo>
                  <a:pt x="344946" y="556546"/>
                  <a:pt x="351503" y="563103"/>
                  <a:pt x="351503" y="571192"/>
                </a:cubicBezTo>
                <a:close/>
                <a:moveTo>
                  <a:pt x="87875" y="351503"/>
                </a:moveTo>
                <a:lnTo>
                  <a:pt x="87875" y="556546"/>
                </a:lnTo>
                <a:lnTo>
                  <a:pt x="58583" y="556546"/>
                </a:lnTo>
                <a:cubicBezTo>
                  <a:pt x="26228" y="556546"/>
                  <a:pt x="0" y="530317"/>
                  <a:pt x="0" y="497962"/>
                </a:cubicBezTo>
                <a:lnTo>
                  <a:pt x="0" y="322211"/>
                </a:lnTo>
                <a:moveTo>
                  <a:pt x="292919" y="146459"/>
                </a:moveTo>
                <a:cubicBezTo>
                  <a:pt x="292919" y="227347"/>
                  <a:pt x="227347" y="292919"/>
                  <a:pt x="146459" y="292919"/>
                </a:cubicBezTo>
                <a:cubicBezTo>
                  <a:pt x="65572" y="292919"/>
                  <a:pt x="0" y="227347"/>
                  <a:pt x="0" y="146459"/>
                </a:cubicBezTo>
                <a:cubicBezTo>
                  <a:pt x="0" y="65572"/>
                  <a:pt x="65572" y="0"/>
                  <a:pt x="146459" y="0"/>
                </a:cubicBezTo>
                <a:moveTo>
                  <a:pt x="87875" y="131813"/>
                </a:moveTo>
                <a:lnTo>
                  <a:pt x="135328" y="167403"/>
                </a:lnTo>
                <a:cubicBezTo>
                  <a:pt x="141566" y="172079"/>
                  <a:pt x="150373" y="171048"/>
                  <a:pt x="155364" y="165060"/>
                </a:cubicBezTo>
                <a:lnTo>
                  <a:pt x="292919" y="0"/>
                </a:lnTo>
              </a:path>
            </a:pathLst>
          </a:custGeom>
          <a:noFill/>
          <a:ln w="11982">
            <a:solidFill>
              <a:srgbClr val="484848"/>
            </a:solidFill>
          </a:ln>
        </p:spPr>
        <p:txBody>
          <a:bodyPr rtlCol="0" anchor="ctr"/>
          <a:lstStyle/>
          <a:p>
            <a:pPr algn="ct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458720" y="1315720"/>
            <a:ext cx="4226560" cy="3830319"/>
            <a:chOff x="264160" y="880533"/>
            <a:chExt cx="4226560" cy="3830319"/>
          </a:xfrm>
        </p:grpSpPr>
        <p:sp>
          <p:nvSpPr>
            <p:cNvPr id="2" name="Rounded Rectangle 1"/>
            <p:cNvSpPr/>
            <p:nvPr/>
          </p:nvSpPr>
          <p:spPr>
            <a:xfrm>
              <a:off x="352213" y="2201333"/>
              <a:ext cx="4050453" cy="88053"/>
            </a:xfrm>
            <a:custGeom>
              <a:avLst/>
              <a:gdLst/>
              <a:ahLst/>
              <a:cxnLst/>
              <a:rect l="0" t="0" r="0" b="0"/>
              <a:pathLst>
                <a:path w="4050453" h="88053">
                  <a:moveTo>
                    <a:pt x="0" y="0"/>
                  </a:moveTo>
                  <a:lnTo>
                    <a:pt x="4050453" y="0"/>
                  </a:lnTo>
                  <a:cubicBezTo>
                    <a:pt x="4008100" y="0"/>
                    <a:pt x="3962400" y="39428"/>
                    <a:pt x="3962400" y="88053"/>
                  </a:cubicBezTo>
                  <a:lnTo>
                    <a:pt x="88053" y="88053"/>
                  </a:lnTo>
                  <a:cubicBezTo>
                    <a:pt x="88053" y="39428"/>
                    <a:pt x="42352" y="0"/>
                    <a:pt x="0" y="0"/>
                  </a:cubicBezTo>
                  <a:close/>
                </a:path>
              </a:pathLst>
            </a:custGeom>
            <a:solidFill>
              <a:srgbClr val="E8E8E8"/>
            </a:solidFill>
            <a:ln>
              <a:noFill/>
            </a:ln>
          </p:spPr>
          <p:txBody>
            <a:bodyPr rtlCol="0" anchor="ctr"/>
            <a:lstStyle/>
            <a:p>
              <a:pPr algn="ctr"/>
              <a:endParaRPr/>
            </a:p>
          </p:txBody>
        </p:sp>
        <p:sp>
          <p:nvSpPr>
            <p:cNvPr id="3" name="Rounded Rectangle 2"/>
            <p:cNvSpPr/>
            <p:nvPr/>
          </p:nvSpPr>
          <p:spPr>
            <a:xfrm>
              <a:off x="352213" y="2025226"/>
              <a:ext cx="4050453" cy="176106"/>
            </a:xfrm>
            <a:custGeom>
              <a:avLst/>
              <a:gdLst/>
              <a:ahLst/>
              <a:cxnLst/>
              <a:rect l="0" t="0" r="0" b="0"/>
              <a:pathLst>
                <a:path w="4050453" h="176106">
                  <a:moveTo>
                    <a:pt x="4050453" y="176106"/>
                  </a:moveTo>
                  <a:lnTo>
                    <a:pt x="0" y="176106"/>
                  </a:lnTo>
                  <a:lnTo>
                    <a:pt x="0" y="0"/>
                  </a:lnTo>
                  <a:lnTo>
                    <a:pt x="4050453" y="0"/>
                  </a:lnTo>
                  <a:close/>
                </a:path>
              </a:pathLst>
            </a:custGeom>
            <a:solidFill>
              <a:srgbClr val="E8E8E8"/>
            </a:solidFill>
            <a:ln>
              <a:noFill/>
            </a:ln>
          </p:spPr>
          <p:txBody>
            <a:bodyPr rtlCol="0" anchor="ctr"/>
            <a:lstStyle/>
            <a:p>
              <a:pPr algn="ctr"/>
              <a:endParaRPr/>
            </a:p>
          </p:txBody>
        </p:sp>
        <p:sp>
          <p:nvSpPr>
            <p:cNvPr id="4" name="Rounded Rectangle 3"/>
            <p:cNvSpPr/>
            <p:nvPr/>
          </p:nvSpPr>
          <p:spPr>
            <a:xfrm>
              <a:off x="264160" y="4446693"/>
              <a:ext cx="4226560" cy="88053"/>
            </a:xfrm>
            <a:custGeom>
              <a:avLst/>
              <a:gdLst/>
              <a:ahLst/>
              <a:cxnLst/>
              <a:rect l="0" t="0" r="0" b="0"/>
              <a:pathLst>
                <a:path w="4226560" h="88053">
                  <a:moveTo>
                    <a:pt x="0" y="88053"/>
                  </a:moveTo>
                  <a:cubicBezTo>
                    <a:pt x="38378" y="88053"/>
                    <a:pt x="88053" y="47695"/>
                    <a:pt x="88053" y="0"/>
                  </a:cubicBezTo>
                  <a:lnTo>
                    <a:pt x="4138506" y="0"/>
                  </a:lnTo>
                  <a:cubicBezTo>
                    <a:pt x="4138506" y="47695"/>
                    <a:pt x="4194085" y="88053"/>
                    <a:pt x="4226560" y="88053"/>
                  </a:cubicBezTo>
                  <a:close/>
                </a:path>
              </a:pathLst>
            </a:custGeom>
            <a:solidFill>
              <a:srgbClr val="E8E8E8"/>
            </a:solidFill>
            <a:ln>
              <a:noFill/>
            </a:ln>
          </p:spPr>
          <p:txBody>
            <a:bodyPr rtlCol="0" anchor="ctr"/>
            <a:lstStyle/>
            <a:p>
              <a:pPr algn="ctr"/>
              <a:endParaRPr/>
            </a:p>
          </p:txBody>
        </p:sp>
        <p:sp>
          <p:nvSpPr>
            <p:cNvPr id="5" name="Rounded Rectangle 4"/>
            <p:cNvSpPr/>
            <p:nvPr/>
          </p:nvSpPr>
          <p:spPr>
            <a:xfrm>
              <a:off x="264160" y="4534746"/>
              <a:ext cx="4226560" cy="176106"/>
            </a:xfrm>
            <a:custGeom>
              <a:avLst/>
              <a:gdLst/>
              <a:ahLst/>
              <a:cxnLst/>
              <a:rect l="0" t="0" r="0" b="0"/>
              <a:pathLst>
                <a:path w="4226560" h="176106">
                  <a:moveTo>
                    <a:pt x="0" y="0"/>
                  </a:moveTo>
                  <a:lnTo>
                    <a:pt x="4226560" y="0"/>
                  </a:lnTo>
                  <a:lnTo>
                    <a:pt x="4226560" y="176106"/>
                  </a:lnTo>
                  <a:lnTo>
                    <a:pt x="0" y="176106"/>
                  </a:lnTo>
                  <a:close/>
                </a:path>
              </a:pathLst>
            </a:custGeom>
            <a:solidFill>
              <a:srgbClr val="E8E8E8"/>
            </a:solidFill>
            <a:ln>
              <a:noFill/>
            </a:ln>
          </p:spPr>
          <p:txBody>
            <a:bodyPr rtlCol="0" anchor="ctr"/>
            <a:lstStyle/>
            <a:p>
              <a:pPr algn="ctr"/>
              <a:endParaRPr/>
            </a:p>
          </p:txBody>
        </p:sp>
        <p:sp>
          <p:nvSpPr>
            <p:cNvPr id="6" name="Rounded Rectangle 5"/>
            <p:cNvSpPr/>
            <p:nvPr/>
          </p:nvSpPr>
          <p:spPr>
            <a:xfrm>
              <a:off x="264160" y="880533"/>
              <a:ext cx="4226560" cy="1144693"/>
            </a:xfrm>
            <a:custGeom>
              <a:avLst/>
              <a:gdLst/>
              <a:ahLst/>
              <a:cxnLst/>
              <a:rect l="0" t="0" r="0" b="0"/>
              <a:pathLst>
                <a:path w="4226560" h="1144693">
                  <a:moveTo>
                    <a:pt x="2113280" y="0"/>
                  </a:moveTo>
                  <a:lnTo>
                    <a:pt x="4226560" y="836506"/>
                  </a:lnTo>
                  <a:lnTo>
                    <a:pt x="4226560" y="1144693"/>
                  </a:lnTo>
                  <a:lnTo>
                    <a:pt x="0" y="1144693"/>
                  </a:lnTo>
                  <a:lnTo>
                    <a:pt x="0" y="836506"/>
                  </a:lnTo>
                  <a:close/>
                </a:path>
              </a:pathLst>
            </a:custGeom>
            <a:solidFill>
              <a:srgbClr val="E8E8E8"/>
            </a:solidFill>
            <a:ln>
              <a:noFill/>
            </a:ln>
          </p:spPr>
          <p:txBody>
            <a:bodyPr rtlCol="0" anchor="ctr"/>
            <a:lstStyle/>
            <a:p>
              <a:pPr algn="ctr"/>
              <a:endParaRPr/>
            </a:p>
          </p:txBody>
        </p:sp>
        <p:sp>
          <p:nvSpPr>
            <p:cNvPr id="7" name="Rounded Rectangle 6"/>
            <p:cNvSpPr/>
            <p:nvPr/>
          </p:nvSpPr>
          <p:spPr>
            <a:xfrm>
              <a:off x="396240" y="1056640"/>
              <a:ext cx="3962400" cy="792480"/>
            </a:xfrm>
            <a:custGeom>
              <a:avLst/>
              <a:gdLst/>
              <a:ahLst/>
              <a:cxnLst/>
              <a:rect l="0" t="0" r="0" b="0"/>
              <a:pathLst>
                <a:path w="3962400" h="792480">
                  <a:moveTo>
                    <a:pt x="3962400" y="792480"/>
                  </a:moveTo>
                  <a:lnTo>
                    <a:pt x="0" y="792480"/>
                  </a:lnTo>
                  <a:lnTo>
                    <a:pt x="1980424" y="0"/>
                  </a:lnTo>
                  <a:close/>
                </a:path>
              </a:pathLst>
            </a:custGeom>
            <a:solidFill>
              <a:srgbClr val="E8E8E8"/>
            </a:solidFill>
            <a:ln>
              <a:noFill/>
            </a:ln>
          </p:spPr>
          <p:txBody>
            <a:bodyPr rtlCol="0" anchor="ctr"/>
            <a:lstStyle/>
            <a:p>
              <a:pPr algn="ctr"/>
              <a:endParaRPr/>
            </a:p>
          </p:txBody>
        </p:sp>
        <p:sp>
          <p:nvSpPr>
            <p:cNvPr id="8" name="Rounded Rectangle 7"/>
            <p:cNvSpPr/>
            <p:nvPr/>
          </p:nvSpPr>
          <p:spPr>
            <a:xfrm>
              <a:off x="352213" y="2201333"/>
              <a:ext cx="4050453" cy="88053"/>
            </a:xfrm>
            <a:custGeom>
              <a:avLst/>
              <a:gdLst/>
              <a:ahLst/>
              <a:cxnLst/>
              <a:rect l="0" t="0" r="0" b="0"/>
              <a:pathLst>
                <a:path w="4050453" h="88053">
                  <a:moveTo>
                    <a:pt x="0" y="0"/>
                  </a:moveTo>
                  <a:lnTo>
                    <a:pt x="4050453" y="0"/>
                  </a:lnTo>
                  <a:cubicBezTo>
                    <a:pt x="4008100" y="0"/>
                    <a:pt x="3962400" y="39428"/>
                    <a:pt x="3962400" y="88053"/>
                  </a:cubicBezTo>
                  <a:lnTo>
                    <a:pt x="88053" y="88053"/>
                  </a:lnTo>
                  <a:cubicBezTo>
                    <a:pt x="88053" y="39428"/>
                    <a:pt x="42352" y="0"/>
                    <a:pt x="0" y="0"/>
                  </a:cubicBezTo>
                  <a:close/>
                </a:path>
              </a:pathLst>
            </a:custGeom>
            <a:noFill/>
            <a:ln w="11006">
              <a:solidFill>
                <a:srgbClr val="2C2C2C"/>
              </a:solidFill>
            </a:ln>
          </p:spPr>
          <p:txBody>
            <a:bodyPr rtlCol="0" anchor="ctr"/>
            <a:lstStyle/>
            <a:p>
              <a:pPr algn="ctr"/>
              <a:endParaRPr/>
            </a:p>
          </p:txBody>
        </p:sp>
        <p:sp>
          <p:nvSpPr>
            <p:cNvPr id="9" name="Rounded Rectangle 8"/>
            <p:cNvSpPr/>
            <p:nvPr/>
          </p:nvSpPr>
          <p:spPr>
            <a:xfrm>
              <a:off x="352213" y="2025226"/>
              <a:ext cx="4050453" cy="176106"/>
            </a:xfrm>
            <a:custGeom>
              <a:avLst/>
              <a:gdLst/>
              <a:ahLst/>
              <a:cxnLst/>
              <a:rect l="0" t="0" r="0" b="0"/>
              <a:pathLst>
                <a:path w="4050453" h="176106">
                  <a:moveTo>
                    <a:pt x="4050453" y="176106"/>
                  </a:moveTo>
                  <a:lnTo>
                    <a:pt x="0" y="176106"/>
                  </a:lnTo>
                  <a:lnTo>
                    <a:pt x="0" y="0"/>
                  </a:lnTo>
                  <a:lnTo>
                    <a:pt x="4050453" y="0"/>
                  </a:lnTo>
                  <a:close/>
                </a:path>
              </a:pathLst>
            </a:custGeom>
            <a:noFill/>
            <a:ln w="11006">
              <a:solidFill>
                <a:srgbClr val="2C2C2C"/>
              </a:solidFill>
            </a:ln>
          </p:spPr>
          <p:txBody>
            <a:bodyPr rtlCol="0" anchor="ctr"/>
            <a:lstStyle/>
            <a:p>
              <a:pPr algn="ctr"/>
              <a:endParaRPr/>
            </a:p>
          </p:txBody>
        </p:sp>
        <p:sp>
          <p:nvSpPr>
            <p:cNvPr id="10" name="Rounded Rectangle 9"/>
            <p:cNvSpPr/>
            <p:nvPr/>
          </p:nvSpPr>
          <p:spPr>
            <a:xfrm>
              <a:off x="264160" y="4446693"/>
              <a:ext cx="4226560" cy="88053"/>
            </a:xfrm>
            <a:custGeom>
              <a:avLst/>
              <a:gdLst/>
              <a:ahLst/>
              <a:cxnLst/>
              <a:rect l="0" t="0" r="0" b="0"/>
              <a:pathLst>
                <a:path w="4226560" h="88053">
                  <a:moveTo>
                    <a:pt x="0" y="88053"/>
                  </a:moveTo>
                  <a:cubicBezTo>
                    <a:pt x="38378" y="88053"/>
                    <a:pt x="88053" y="47695"/>
                    <a:pt x="88053" y="0"/>
                  </a:cubicBezTo>
                  <a:lnTo>
                    <a:pt x="4138506" y="0"/>
                  </a:lnTo>
                  <a:cubicBezTo>
                    <a:pt x="4138506" y="47695"/>
                    <a:pt x="4194085" y="88053"/>
                    <a:pt x="4226560" y="88053"/>
                  </a:cubicBezTo>
                  <a:close/>
                </a:path>
              </a:pathLst>
            </a:custGeom>
            <a:noFill/>
            <a:ln w="11006">
              <a:solidFill>
                <a:srgbClr val="2C2C2C"/>
              </a:solidFill>
            </a:ln>
          </p:spPr>
          <p:txBody>
            <a:bodyPr rtlCol="0" anchor="ctr"/>
            <a:lstStyle/>
            <a:p>
              <a:pPr algn="ctr"/>
              <a:endParaRPr/>
            </a:p>
          </p:txBody>
        </p:sp>
        <p:sp>
          <p:nvSpPr>
            <p:cNvPr id="11" name="Rounded Rectangle 10"/>
            <p:cNvSpPr/>
            <p:nvPr/>
          </p:nvSpPr>
          <p:spPr>
            <a:xfrm>
              <a:off x="264160" y="4534746"/>
              <a:ext cx="4226560" cy="176106"/>
            </a:xfrm>
            <a:custGeom>
              <a:avLst/>
              <a:gdLst/>
              <a:ahLst/>
              <a:cxnLst/>
              <a:rect l="0" t="0" r="0" b="0"/>
              <a:pathLst>
                <a:path w="4226560" h="176106">
                  <a:moveTo>
                    <a:pt x="0" y="0"/>
                  </a:moveTo>
                  <a:lnTo>
                    <a:pt x="4226560" y="0"/>
                  </a:lnTo>
                  <a:lnTo>
                    <a:pt x="4226560" y="176106"/>
                  </a:lnTo>
                  <a:lnTo>
                    <a:pt x="0" y="176106"/>
                  </a:lnTo>
                  <a:close/>
                </a:path>
              </a:pathLst>
            </a:custGeom>
            <a:noFill/>
            <a:ln w="11006">
              <a:solidFill>
                <a:srgbClr val="2C2C2C"/>
              </a:solidFill>
            </a:ln>
          </p:spPr>
          <p:txBody>
            <a:bodyPr rtlCol="0" anchor="ctr"/>
            <a:lstStyle/>
            <a:p>
              <a:pPr algn="ctr"/>
              <a:endParaRPr/>
            </a:p>
          </p:txBody>
        </p:sp>
        <p:sp>
          <p:nvSpPr>
            <p:cNvPr id="12" name="Rounded Rectangle 11"/>
            <p:cNvSpPr/>
            <p:nvPr/>
          </p:nvSpPr>
          <p:spPr>
            <a:xfrm>
              <a:off x="264160" y="880533"/>
              <a:ext cx="4226560" cy="1144693"/>
            </a:xfrm>
            <a:custGeom>
              <a:avLst/>
              <a:gdLst/>
              <a:ahLst/>
              <a:cxnLst/>
              <a:rect l="0" t="0" r="0" b="0"/>
              <a:pathLst>
                <a:path w="4226560" h="1144693">
                  <a:moveTo>
                    <a:pt x="2113280" y="0"/>
                  </a:moveTo>
                  <a:lnTo>
                    <a:pt x="4226560" y="836506"/>
                  </a:lnTo>
                  <a:lnTo>
                    <a:pt x="4226560" y="1144693"/>
                  </a:lnTo>
                  <a:lnTo>
                    <a:pt x="0" y="1144693"/>
                  </a:lnTo>
                  <a:lnTo>
                    <a:pt x="0" y="836506"/>
                  </a:lnTo>
                  <a:close/>
                </a:path>
              </a:pathLst>
            </a:custGeom>
            <a:noFill/>
            <a:ln w="11006">
              <a:solidFill>
                <a:srgbClr val="2C2C2C"/>
              </a:solidFill>
            </a:ln>
          </p:spPr>
          <p:txBody>
            <a:bodyPr rtlCol="0" anchor="ctr"/>
            <a:lstStyle/>
            <a:p>
              <a:pPr algn="ctr"/>
              <a:endParaRPr/>
            </a:p>
          </p:txBody>
        </p:sp>
        <p:sp>
          <p:nvSpPr>
            <p:cNvPr id="13" name="Rounded Rectangle 12"/>
            <p:cNvSpPr/>
            <p:nvPr/>
          </p:nvSpPr>
          <p:spPr>
            <a:xfrm>
              <a:off x="396240" y="1056640"/>
              <a:ext cx="3962400" cy="792480"/>
            </a:xfrm>
            <a:custGeom>
              <a:avLst/>
              <a:gdLst/>
              <a:ahLst/>
              <a:cxnLst/>
              <a:rect l="0" t="0" r="0" b="0"/>
              <a:pathLst>
                <a:path w="3962400" h="792480">
                  <a:moveTo>
                    <a:pt x="3962400" y="792480"/>
                  </a:moveTo>
                  <a:lnTo>
                    <a:pt x="0" y="792480"/>
                  </a:lnTo>
                  <a:lnTo>
                    <a:pt x="1980424" y="0"/>
                  </a:lnTo>
                  <a:close/>
                </a:path>
              </a:pathLst>
            </a:custGeom>
            <a:noFill/>
            <a:ln w="11006">
              <a:solidFill>
                <a:srgbClr val="2C2C2C"/>
              </a:solidFill>
            </a:ln>
          </p:spPr>
          <p:txBody>
            <a:bodyPr rtlCol="0" anchor="ctr"/>
            <a:lstStyle/>
            <a:p>
              <a:pPr algn="ctr"/>
              <a:endParaRPr/>
            </a:p>
          </p:txBody>
        </p:sp>
      </p:grpSp>
      <p:grpSp>
        <p:nvGrpSpPr>
          <p:cNvPr id="29" name="Group 28"/>
          <p:cNvGrpSpPr/>
          <p:nvPr/>
        </p:nvGrpSpPr>
        <p:grpSpPr>
          <a:xfrm>
            <a:off x="2634826" y="2724573"/>
            <a:ext cx="704426" cy="2157290"/>
            <a:chOff x="440266" y="2289386"/>
            <a:chExt cx="704426" cy="2157290"/>
          </a:xfrm>
        </p:grpSpPr>
        <p:sp>
          <p:nvSpPr>
            <p:cNvPr id="15" name="Rounded Rectangle 14"/>
            <p:cNvSpPr/>
            <p:nvPr/>
          </p:nvSpPr>
          <p:spPr>
            <a:xfrm>
              <a:off x="546033"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solidFill>
              <a:srgbClr val="1AC3FB"/>
            </a:solidFill>
            <a:ln>
              <a:noFill/>
            </a:ln>
          </p:spPr>
          <p:txBody>
            <a:bodyPr rtlCol="0" anchor="ctr"/>
            <a:lstStyle/>
            <a:p>
              <a:pPr algn="ctr"/>
              <a:endParaRPr/>
            </a:p>
          </p:txBody>
        </p:sp>
        <p:sp>
          <p:nvSpPr>
            <p:cNvPr id="16" name="Rounded Rectangle 15"/>
            <p:cNvSpPr/>
            <p:nvPr/>
          </p:nvSpPr>
          <p:spPr>
            <a:xfrm>
              <a:off x="545947" y="2289386"/>
              <a:ext cx="493056" cy="220651"/>
            </a:xfrm>
            <a:custGeom>
              <a:avLst/>
              <a:gdLst/>
              <a:ahLst/>
              <a:cxnLst/>
              <a:rect l="0" t="0" r="0" b="0"/>
              <a:pathLst>
                <a:path w="493056" h="220651">
                  <a:moveTo>
                    <a:pt x="0" y="0"/>
                  </a:moveTo>
                  <a:lnTo>
                    <a:pt x="493056" y="0"/>
                  </a:lnTo>
                  <a:lnTo>
                    <a:pt x="493056" y="220651"/>
                  </a:lnTo>
                  <a:lnTo>
                    <a:pt x="0" y="220651"/>
                  </a:lnTo>
                  <a:close/>
                </a:path>
              </a:pathLst>
            </a:custGeom>
            <a:solidFill>
              <a:srgbClr val="1AC3FB"/>
            </a:solidFill>
            <a:ln>
              <a:noFill/>
            </a:ln>
          </p:spPr>
          <p:txBody>
            <a:bodyPr rtlCol="0" anchor="ctr"/>
            <a:lstStyle/>
            <a:p>
              <a:pPr algn="ctr"/>
              <a:endParaRPr/>
            </a:p>
          </p:txBody>
        </p:sp>
        <p:sp>
          <p:nvSpPr>
            <p:cNvPr id="17" name="Rounded Rectangle 16"/>
            <p:cNvSpPr/>
            <p:nvPr/>
          </p:nvSpPr>
          <p:spPr>
            <a:xfrm>
              <a:off x="440266" y="4226617"/>
              <a:ext cx="704426" cy="220059"/>
            </a:xfrm>
            <a:custGeom>
              <a:avLst/>
              <a:gdLst/>
              <a:ahLst/>
              <a:cxnLst/>
              <a:rect l="0" t="0" r="0" b="0"/>
              <a:pathLst>
                <a:path w="704426" h="220059">
                  <a:moveTo>
                    <a:pt x="0" y="0"/>
                  </a:moveTo>
                  <a:lnTo>
                    <a:pt x="704426" y="0"/>
                  </a:lnTo>
                  <a:lnTo>
                    <a:pt x="704426" y="220059"/>
                  </a:lnTo>
                  <a:lnTo>
                    <a:pt x="0" y="220059"/>
                  </a:lnTo>
                  <a:close/>
                </a:path>
              </a:pathLst>
            </a:custGeom>
            <a:solidFill>
              <a:srgbClr val="1AC3FB"/>
            </a:solidFill>
            <a:ln>
              <a:noFill/>
            </a:ln>
          </p:spPr>
          <p:txBody>
            <a:bodyPr rtlCol="0" anchor="ctr"/>
            <a:lstStyle/>
            <a:p>
              <a:pPr algn="ctr"/>
              <a:endParaRPr/>
            </a:p>
          </p:txBody>
        </p:sp>
        <p:sp>
          <p:nvSpPr>
            <p:cNvPr id="18" name="Rounded Rectangle 17"/>
            <p:cNvSpPr/>
            <p:nvPr/>
          </p:nvSpPr>
          <p:spPr>
            <a:xfrm>
              <a:off x="545876" y="2510021"/>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solidFill>
              <a:srgbClr val="1AC3FB"/>
            </a:solidFill>
            <a:ln>
              <a:noFill/>
            </a:ln>
          </p:spPr>
          <p:txBody>
            <a:bodyPr rtlCol="0" anchor="ctr"/>
            <a:lstStyle/>
            <a:p>
              <a:pPr algn="ctr"/>
              <a:endParaRPr/>
            </a:p>
          </p:txBody>
        </p:sp>
        <p:sp>
          <p:nvSpPr>
            <p:cNvPr id="19" name="Rounded Rectangle 18"/>
            <p:cNvSpPr/>
            <p:nvPr/>
          </p:nvSpPr>
          <p:spPr>
            <a:xfrm>
              <a:off x="440266" y="4116565"/>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solidFill>
              <a:srgbClr val="1AC3FB"/>
            </a:solidFill>
            <a:ln>
              <a:noFill/>
            </a:ln>
          </p:spPr>
          <p:txBody>
            <a:bodyPr rtlCol="0" anchor="ctr"/>
            <a:lstStyle/>
            <a:p>
              <a:pPr algn="ctr"/>
              <a:endParaRPr/>
            </a:p>
          </p:txBody>
        </p:sp>
        <p:sp>
          <p:nvSpPr>
            <p:cNvPr id="20" name="Rounded Rectangle 19"/>
            <p:cNvSpPr/>
            <p:nvPr/>
          </p:nvSpPr>
          <p:spPr>
            <a:xfrm>
              <a:off x="572375" y="2620088"/>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solidFill>
              <a:srgbClr val="1AC3FB"/>
            </a:solidFill>
            <a:ln>
              <a:noFill/>
            </a:ln>
          </p:spPr>
          <p:txBody>
            <a:bodyPr rtlCol="0" anchor="ctr"/>
            <a:lstStyle/>
            <a:p>
              <a:pPr algn="ctr"/>
              <a:endParaRPr/>
            </a:p>
          </p:txBody>
        </p:sp>
        <p:sp>
          <p:nvSpPr>
            <p:cNvPr id="21" name="Rounded Rectangle 20"/>
            <p:cNvSpPr/>
            <p:nvPr/>
          </p:nvSpPr>
          <p:spPr>
            <a:xfrm>
              <a:off x="493121" y="4006555"/>
              <a:ext cx="598741" cy="110066"/>
            </a:xfrm>
            <a:custGeom>
              <a:avLst/>
              <a:gdLst/>
              <a:ahLst/>
              <a:cxnLst/>
              <a:rect l="0" t="0" r="0" b="0"/>
              <a:pathLst>
                <a:path w="598741" h="110066">
                  <a:moveTo>
                    <a:pt x="52843" y="0"/>
                  </a:moveTo>
                  <a:lnTo>
                    <a:pt x="545898" y="0"/>
                  </a:lnTo>
                  <a:cubicBezTo>
                    <a:pt x="575090" y="0"/>
                    <a:pt x="598741" y="24632"/>
                    <a:pt x="598741" y="55033"/>
                  </a:cubicBezTo>
                  <a:cubicBezTo>
                    <a:pt x="598741" y="85434"/>
                    <a:pt x="575090" y="110066"/>
                    <a:pt x="545898" y="110066"/>
                  </a:cubicBezTo>
                  <a:lnTo>
                    <a:pt x="52843" y="110066"/>
                  </a:lnTo>
                  <a:cubicBezTo>
                    <a:pt x="23651" y="110066"/>
                    <a:pt x="0" y="85434"/>
                    <a:pt x="0" y="55033"/>
                  </a:cubicBezTo>
                  <a:cubicBezTo>
                    <a:pt x="0" y="24632"/>
                    <a:pt x="23651" y="0"/>
                    <a:pt x="52843" y="0"/>
                  </a:cubicBezTo>
                  <a:close/>
                </a:path>
              </a:pathLst>
            </a:custGeom>
            <a:solidFill>
              <a:srgbClr val="1AC3FB"/>
            </a:solidFill>
            <a:ln>
              <a:noFill/>
            </a:ln>
          </p:spPr>
          <p:txBody>
            <a:bodyPr rtlCol="0" anchor="ctr"/>
            <a:lstStyle/>
            <a:p>
              <a:pPr algn="ctr"/>
              <a:endParaRPr/>
            </a:p>
          </p:txBody>
        </p:sp>
        <p:sp>
          <p:nvSpPr>
            <p:cNvPr id="22" name="Rounded Rectangle 21"/>
            <p:cNvSpPr/>
            <p:nvPr/>
          </p:nvSpPr>
          <p:spPr>
            <a:xfrm>
              <a:off x="546033"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noFill/>
            <a:ln w="11006">
              <a:solidFill>
                <a:srgbClr val="2C2C2C"/>
              </a:solidFill>
            </a:ln>
          </p:spPr>
          <p:txBody>
            <a:bodyPr rtlCol="0" anchor="ctr"/>
            <a:lstStyle/>
            <a:p>
              <a:pPr algn="ctr"/>
              <a:endParaRPr/>
            </a:p>
          </p:txBody>
        </p:sp>
        <p:sp>
          <p:nvSpPr>
            <p:cNvPr id="23" name="Rounded Rectangle 22"/>
            <p:cNvSpPr/>
            <p:nvPr/>
          </p:nvSpPr>
          <p:spPr>
            <a:xfrm>
              <a:off x="545947" y="2289386"/>
              <a:ext cx="493056" cy="220651"/>
            </a:xfrm>
            <a:custGeom>
              <a:avLst/>
              <a:gdLst/>
              <a:ahLst/>
              <a:cxnLst/>
              <a:rect l="0" t="0" r="0" b="0"/>
              <a:pathLst>
                <a:path w="493056" h="220651">
                  <a:moveTo>
                    <a:pt x="0" y="0"/>
                  </a:moveTo>
                  <a:lnTo>
                    <a:pt x="493056" y="0"/>
                  </a:lnTo>
                  <a:lnTo>
                    <a:pt x="493056" y="220651"/>
                  </a:lnTo>
                  <a:lnTo>
                    <a:pt x="0" y="220651"/>
                  </a:lnTo>
                  <a:close/>
                </a:path>
              </a:pathLst>
            </a:custGeom>
            <a:noFill/>
            <a:ln w="11006">
              <a:solidFill>
                <a:srgbClr val="2C2C2C"/>
              </a:solidFill>
            </a:ln>
          </p:spPr>
          <p:txBody>
            <a:bodyPr rtlCol="0" anchor="ctr"/>
            <a:lstStyle/>
            <a:p>
              <a:pPr algn="ctr"/>
              <a:endParaRPr/>
            </a:p>
          </p:txBody>
        </p:sp>
        <p:sp>
          <p:nvSpPr>
            <p:cNvPr id="24" name="Rounded Rectangle 23"/>
            <p:cNvSpPr/>
            <p:nvPr/>
          </p:nvSpPr>
          <p:spPr>
            <a:xfrm>
              <a:off x="440266" y="4226617"/>
              <a:ext cx="704426" cy="220059"/>
            </a:xfrm>
            <a:custGeom>
              <a:avLst/>
              <a:gdLst/>
              <a:ahLst/>
              <a:cxnLst/>
              <a:rect l="0" t="0" r="0" b="0"/>
              <a:pathLst>
                <a:path w="704426" h="220059">
                  <a:moveTo>
                    <a:pt x="0" y="0"/>
                  </a:moveTo>
                  <a:lnTo>
                    <a:pt x="704426" y="0"/>
                  </a:lnTo>
                  <a:lnTo>
                    <a:pt x="704426" y="220059"/>
                  </a:lnTo>
                  <a:lnTo>
                    <a:pt x="0" y="220059"/>
                  </a:lnTo>
                  <a:close/>
                </a:path>
              </a:pathLst>
            </a:custGeom>
            <a:noFill/>
            <a:ln w="11006">
              <a:solidFill>
                <a:srgbClr val="2C2C2C"/>
              </a:solidFill>
            </a:ln>
          </p:spPr>
          <p:txBody>
            <a:bodyPr rtlCol="0" anchor="ctr"/>
            <a:lstStyle/>
            <a:p>
              <a:pPr algn="ctr"/>
              <a:endParaRPr/>
            </a:p>
          </p:txBody>
        </p:sp>
        <p:sp>
          <p:nvSpPr>
            <p:cNvPr id="25" name="Rounded Rectangle 24"/>
            <p:cNvSpPr/>
            <p:nvPr/>
          </p:nvSpPr>
          <p:spPr>
            <a:xfrm>
              <a:off x="545876" y="2510021"/>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noFill/>
            <a:ln w="11006">
              <a:solidFill>
                <a:srgbClr val="2C2C2C"/>
              </a:solidFill>
            </a:ln>
          </p:spPr>
          <p:txBody>
            <a:bodyPr rtlCol="0" anchor="ctr"/>
            <a:lstStyle/>
            <a:p>
              <a:pPr algn="ctr"/>
              <a:endParaRPr/>
            </a:p>
          </p:txBody>
        </p:sp>
        <p:sp>
          <p:nvSpPr>
            <p:cNvPr id="26" name="Rounded Rectangle 25"/>
            <p:cNvSpPr/>
            <p:nvPr/>
          </p:nvSpPr>
          <p:spPr>
            <a:xfrm>
              <a:off x="440266" y="4116565"/>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noFill/>
            <a:ln w="11006">
              <a:solidFill>
                <a:srgbClr val="2C2C2C"/>
              </a:solidFill>
            </a:ln>
          </p:spPr>
          <p:txBody>
            <a:bodyPr rtlCol="0" anchor="ctr"/>
            <a:lstStyle/>
            <a:p>
              <a:pPr algn="ctr"/>
              <a:endParaRPr/>
            </a:p>
          </p:txBody>
        </p:sp>
        <p:sp>
          <p:nvSpPr>
            <p:cNvPr id="27" name="Rounded Rectangle 26"/>
            <p:cNvSpPr/>
            <p:nvPr/>
          </p:nvSpPr>
          <p:spPr>
            <a:xfrm>
              <a:off x="572375" y="2620088"/>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sp>
          <p:nvSpPr>
            <p:cNvPr id="28" name="Rounded Rectangle 27"/>
            <p:cNvSpPr/>
            <p:nvPr/>
          </p:nvSpPr>
          <p:spPr>
            <a:xfrm>
              <a:off x="493121" y="4006555"/>
              <a:ext cx="598741" cy="110066"/>
            </a:xfrm>
            <a:custGeom>
              <a:avLst/>
              <a:gdLst/>
              <a:ahLst/>
              <a:cxnLst/>
              <a:rect l="0" t="0" r="0" b="0"/>
              <a:pathLst>
                <a:path w="598741" h="110066">
                  <a:moveTo>
                    <a:pt x="52843" y="0"/>
                  </a:moveTo>
                  <a:lnTo>
                    <a:pt x="545898" y="0"/>
                  </a:lnTo>
                  <a:cubicBezTo>
                    <a:pt x="575090" y="0"/>
                    <a:pt x="598741" y="24632"/>
                    <a:pt x="598741" y="55033"/>
                  </a:cubicBezTo>
                  <a:cubicBezTo>
                    <a:pt x="598741" y="85434"/>
                    <a:pt x="575090" y="110066"/>
                    <a:pt x="545898"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grpSp>
      <p:grpSp>
        <p:nvGrpSpPr>
          <p:cNvPr id="44" name="Group 43"/>
          <p:cNvGrpSpPr/>
          <p:nvPr/>
        </p:nvGrpSpPr>
        <p:grpSpPr>
          <a:xfrm>
            <a:off x="3427306" y="2724573"/>
            <a:ext cx="704426" cy="2157290"/>
            <a:chOff x="1232746" y="2289386"/>
            <a:chExt cx="704426" cy="2157290"/>
          </a:xfrm>
        </p:grpSpPr>
        <p:sp>
          <p:nvSpPr>
            <p:cNvPr id="30" name="Rounded Rectangle 29"/>
            <p:cNvSpPr/>
            <p:nvPr/>
          </p:nvSpPr>
          <p:spPr>
            <a:xfrm>
              <a:off x="1338427"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solidFill>
              <a:srgbClr val="43DD93"/>
            </a:solidFill>
            <a:ln>
              <a:noFill/>
            </a:ln>
          </p:spPr>
          <p:txBody>
            <a:bodyPr rtlCol="0" anchor="ctr"/>
            <a:lstStyle/>
            <a:p>
              <a:pPr algn="ctr"/>
              <a:endParaRPr/>
            </a:p>
          </p:txBody>
        </p:sp>
        <p:sp>
          <p:nvSpPr>
            <p:cNvPr id="31" name="Rounded Rectangle 30"/>
            <p:cNvSpPr/>
            <p:nvPr/>
          </p:nvSpPr>
          <p:spPr>
            <a:xfrm>
              <a:off x="1338427" y="2289386"/>
              <a:ext cx="493056" cy="220651"/>
            </a:xfrm>
            <a:custGeom>
              <a:avLst/>
              <a:gdLst/>
              <a:ahLst/>
              <a:cxnLst/>
              <a:rect l="0" t="0" r="0" b="0"/>
              <a:pathLst>
                <a:path w="493056" h="220651">
                  <a:moveTo>
                    <a:pt x="0" y="0"/>
                  </a:moveTo>
                  <a:lnTo>
                    <a:pt x="493056" y="0"/>
                  </a:lnTo>
                  <a:lnTo>
                    <a:pt x="493056" y="220651"/>
                  </a:lnTo>
                  <a:lnTo>
                    <a:pt x="0" y="220651"/>
                  </a:lnTo>
                  <a:close/>
                </a:path>
              </a:pathLst>
            </a:custGeom>
            <a:solidFill>
              <a:srgbClr val="43DD93"/>
            </a:solidFill>
            <a:ln>
              <a:noFill/>
            </a:ln>
          </p:spPr>
          <p:txBody>
            <a:bodyPr rtlCol="0" anchor="ctr"/>
            <a:lstStyle/>
            <a:p>
              <a:pPr algn="ctr"/>
              <a:endParaRPr/>
            </a:p>
          </p:txBody>
        </p:sp>
        <p:sp>
          <p:nvSpPr>
            <p:cNvPr id="32" name="Rounded Rectangle 31"/>
            <p:cNvSpPr/>
            <p:nvPr/>
          </p:nvSpPr>
          <p:spPr>
            <a:xfrm>
              <a:off x="1232746" y="4226617"/>
              <a:ext cx="704426" cy="220059"/>
            </a:xfrm>
            <a:custGeom>
              <a:avLst/>
              <a:gdLst/>
              <a:ahLst/>
              <a:cxnLst/>
              <a:rect l="0" t="0" r="0" b="0"/>
              <a:pathLst>
                <a:path w="704426" h="220059">
                  <a:moveTo>
                    <a:pt x="0" y="0"/>
                  </a:moveTo>
                  <a:lnTo>
                    <a:pt x="704426" y="0"/>
                  </a:lnTo>
                  <a:lnTo>
                    <a:pt x="704426" y="220059"/>
                  </a:lnTo>
                  <a:lnTo>
                    <a:pt x="0" y="220059"/>
                  </a:lnTo>
                  <a:close/>
                </a:path>
              </a:pathLst>
            </a:custGeom>
            <a:solidFill>
              <a:srgbClr val="43DD93"/>
            </a:solidFill>
            <a:ln>
              <a:noFill/>
            </a:ln>
          </p:spPr>
          <p:txBody>
            <a:bodyPr rtlCol="0" anchor="ctr"/>
            <a:lstStyle/>
            <a:p>
              <a:pPr algn="ctr"/>
              <a:endParaRPr/>
            </a:p>
          </p:txBody>
        </p:sp>
        <p:sp>
          <p:nvSpPr>
            <p:cNvPr id="33" name="Rounded Rectangle 32"/>
            <p:cNvSpPr/>
            <p:nvPr/>
          </p:nvSpPr>
          <p:spPr>
            <a:xfrm>
              <a:off x="1338356" y="2509964"/>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solidFill>
              <a:srgbClr val="43DD93"/>
            </a:solidFill>
            <a:ln>
              <a:noFill/>
            </a:ln>
          </p:spPr>
          <p:txBody>
            <a:bodyPr rtlCol="0" anchor="ctr"/>
            <a:lstStyle/>
            <a:p>
              <a:pPr algn="ctr"/>
              <a:endParaRPr/>
            </a:p>
          </p:txBody>
        </p:sp>
        <p:sp>
          <p:nvSpPr>
            <p:cNvPr id="34" name="Rounded Rectangle 33"/>
            <p:cNvSpPr/>
            <p:nvPr/>
          </p:nvSpPr>
          <p:spPr>
            <a:xfrm>
              <a:off x="1232746" y="4116493"/>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solidFill>
              <a:srgbClr val="43DD93"/>
            </a:solidFill>
            <a:ln>
              <a:noFill/>
            </a:ln>
          </p:spPr>
          <p:txBody>
            <a:bodyPr rtlCol="0" anchor="ctr"/>
            <a:lstStyle/>
            <a:p>
              <a:pPr algn="ctr"/>
              <a:endParaRPr/>
            </a:p>
          </p:txBody>
        </p:sp>
        <p:sp>
          <p:nvSpPr>
            <p:cNvPr id="35" name="Rounded Rectangle 34"/>
            <p:cNvSpPr/>
            <p:nvPr/>
          </p:nvSpPr>
          <p:spPr>
            <a:xfrm>
              <a:off x="1364769" y="2620016"/>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solidFill>
              <a:srgbClr val="43DD93"/>
            </a:solidFill>
            <a:ln>
              <a:noFill/>
            </a:ln>
          </p:spPr>
          <p:txBody>
            <a:bodyPr rtlCol="0" anchor="ctr"/>
            <a:lstStyle/>
            <a:p>
              <a:pPr algn="ctr"/>
              <a:endParaRPr/>
            </a:p>
          </p:txBody>
        </p:sp>
        <p:sp>
          <p:nvSpPr>
            <p:cNvPr id="36" name="Rounded Rectangle 35"/>
            <p:cNvSpPr/>
            <p:nvPr/>
          </p:nvSpPr>
          <p:spPr>
            <a:xfrm>
              <a:off x="1285601" y="4006483"/>
              <a:ext cx="598741" cy="110066"/>
            </a:xfrm>
            <a:custGeom>
              <a:avLst/>
              <a:gdLst/>
              <a:ahLst/>
              <a:cxnLst/>
              <a:rect l="0" t="0" r="0" b="0"/>
              <a:pathLst>
                <a:path w="598741" h="110066">
                  <a:moveTo>
                    <a:pt x="52843" y="0"/>
                  </a:moveTo>
                  <a:lnTo>
                    <a:pt x="545899" y="0"/>
                  </a:lnTo>
                  <a:cubicBezTo>
                    <a:pt x="575090" y="0"/>
                    <a:pt x="598741" y="24632"/>
                    <a:pt x="598741" y="55033"/>
                  </a:cubicBezTo>
                  <a:cubicBezTo>
                    <a:pt x="598741" y="85434"/>
                    <a:pt x="575090" y="110066"/>
                    <a:pt x="545899" y="110066"/>
                  </a:cubicBezTo>
                  <a:lnTo>
                    <a:pt x="52843" y="110066"/>
                  </a:lnTo>
                  <a:cubicBezTo>
                    <a:pt x="23651" y="110066"/>
                    <a:pt x="0" y="85434"/>
                    <a:pt x="0" y="55033"/>
                  </a:cubicBezTo>
                  <a:cubicBezTo>
                    <a:pt x="0" y="24632"/>
                    <a:pt x="23651" y="0"/>
                    <a:pt x="52843" y="0"/>
                  </a:cubicBezTo>
                  <a:close/>
                </a:path>
              </a:pathLst>
            </a:custGeom>
            <a:solidFill>
              <a:srgbClr val="43DD93"/>
            </a:solidFill>
            <a:ln>
              <a:noFill/>
            </a:ln>
          </p:spPr>
          <p:txBody>
            <a:bodyPr rtlCol="0" anchor="ctr"/>
            <a:lstStyle/>
            <a:p>
              <a:pPr algn="ctr"/>
              <a:endParaRPr/>
            </a:p>
          </p:txBody>
        </p:sp>
        <p:sp>
          <p:nvSpPr>
            <p:cNvPr id="37" name="Rounded Rectangle 36"/>
            <p:cNvSpPr/>
            <p:nvPr/>
          </p:nvSpPr>
          <p:spPr>
            <a:xfrm>
              <a:off x="1338427"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noFill/>
            <a:ln w="11006">
              <a:solidFill>
                <a:srgbClr val="2C2C2C"/>
              </a:solidFill>
            </a:ln>
          </p:spPr>
          <p:txBody>
            <a:bodyPr rtlCol="0" anchor="ctr"/>
            <a:lstStyle/>
            <a:p>
              <a:pPr algn="ctr"/>
              <a:endParaRPr/>
            </a:p>
          </p:txBody>
        </p:sp>
        <p:sp>
          <p:nvSpPr>
            <p:cNvPr id="38" name="Rounded Rectangle 37"/>
            <p:cNvSpPr/>
            <p:nvPr/>
          </p:nvSpPr>
          <p:spPr>
            <a:xfrm>
              <a:off x="1338427" y="2289386"/>
              <a:ext cx="493056" cy="220651"/>
            </a:xfrm>
            <a:custGeom>
              <a:avLst/>
              <a:gdLst/>
              <a:ahLst/>
              <a:cxnLst/>
              <a:rect l="0" t="0" r="0" b="0"/>
              <a:pathLst>
                <a:path w="493056" h="220651">
                  <a:moveTo>
                    <a:pt x="0" y="0"/>
                  </a:moveTo>
                  <a:lnTo>
                    <a:pt x="493056" y="0"/>
                  </a:lnTo>
                  <a:lnTo>
                    <a:pt x="493056" y="220651"/>
                  </a:lnTo>
                  <a:lnTo>
                    <a:pt x="0" y="220651"/>
                  </a:lnTo>
                  <a:close/>
                </a:path>
              </a:pathLst>
            </a:custGeom>
            <a:noFill/>
            <a:ln w="11006">
              <a:solidFill>
                <a:srgbClr val="2C2C2C"/>
              </a:solidFill>
            </a:ln>
          </p:spPr>
          <p:txBody>
            <a:bodyPr rtlCol="0" anchor="ctr"/>
            <a:lstStyle/>
            <a:p>
              <a:pPr algn="ctr"/>
              <a:endParaRPr/>
            </a:p>
          </p:txBody>
        </p:sp>
        <p:sp>
          <p:nvSpPr>
            <p:cNvPr id="39" name="Rounded Rectangle 38"/>
            <p:cNvSpPr/>
            <p:nvPr/>
          </p:nvSpPr>
          <p:spPr>
            <a:xfrm>
              <a:off x="1232746" y="4226617"/>
              <a:ext cx="704426" cy="220059"/>
            </a:xfrm>
            <a:custGeom>
              <a:avLst/>
              <a:gdLst/>
              <a:ahLst/>
              <a:cxnLst/>
              <a:rect l="0" t="0" r="0" b="0"/>
              <a:pathLst>
                <a:path w="704426" h="220059">
                  <a:moveTo>
                    <a:pt x="0" y="0"/>
                  </a:moveTo>
                  <a:lnTo>
                    <a:pt x="704426" y="0"/>
                  </a:lnTo>
                  <a:lnTo>
                    <a:pt x="704426" y="220059"/>
                  </a:lnTo>
                  <a:lnTo>
                    <a:pt x="0" y="220059"/>
                  </a:lnTo>
                  <a:close/>
                </a:path>
              </a:pathLst>
            </a:custGeom>
            <a:noFill/>
            <a:ln w="11006">
              <a:solidFill>
                <a:srgbClr val="2C2C2C"/>
              </a:solidFill>
            </a:ln>
          </p:spPr>
          <p:txBody>
            <a:bodyPr rtlCol="0" anchor="ctr"/>
            <a:lstStyle/>
            <a:p>
              <a:pPr algn="ctr"/>
              <a:endParaRPr/>
            </a:p>
          </p:txBody>
        </p:sp>
        <p:sp>
          <p:nvSpPr>
            <p:cNvPr id="40" name="Rounded Rectangle 39"/>
            <p:cNvSpPr/>
            <p:nvPr/>
          </p:nvSpPr>
          <p:spPr>
            <a:xfrm>
              <a:off x="1338356" y="2509964"/>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noFill/>
            <a:ln w="11006">
              <a:solidFill>
                <a:srgbClr val="2C2C2C"/>
              </a:solidFill>
            </a:ln>
          </p:spPr>
          <p:txBody>
            <a:bodyPr rtlCol="0" anchor="ctr"/>
            <a:lstStyle/>
            <a:p>
              <a:pPr algn="ctr"/>
              <a:endParaRPr/>
            </a:p>
          </p:txBody>
        </p:sp>
        <p:sp>
          <p:nvSpPr>
            <p:cNvPr id="41" name="Rounded Rectangle 40"/>
            <p:cNvSpPr/>
            <p:nvPr/>
          </p:nvSpPr>
          <p:spPr>
            <a:xfrm>
              <a:off x="1232746" y="4116493"/>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noFill/>
            <a:ln w="11006">
              <a:solidFill>
                <a:srgbClr val="2C2C2C"/>
              </a:solidFill>
            </a:ln>
          </p:spPr>
          <p:txBody>
            <a:bodyPr rtlCol="0" anchor="ctr"/>
            <a:lstStyle/>
            <a:p>
              <a:pPr algn="ctr"/>
              <a:endParaRPr/>
            </a:p>
          </p:txBody>
        </p:sp>
        <p:sp>
          <p:nvSpPr>
            <p:cNvPr id="42" name="Rounded Rectangle 41"/>
            <p:cNvSpPr/>
            <p:nvPr/>
          </p:nvSpPr>
          <p:spPr>
            <a:xfrm>
              <a:off x="1364769" y="2620016"/>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sp>
          <p:nvSpPr>
            <p:cNvPr id="43" name="Rounded Rectangle 42"/>
            <p:cNvSpPr/>
            <p:nvPr/>
          </p:nvSpPr>
          <p:spPr>
            <a:xfrm>
              <a:off x="1285601" y="4006483"/>
              <a:ext cx="598741" cy="110066"/>
            </a:xfrm>
            <a:custGeom>
              <a:avLst/>
              <a:gdLst/>
              <a:ahLst/>
              <a:cxnLst/>
              <a:rect l="0" t="0" r="0" b="0"/>
              <a:pathLst>
                <a:path w="598741" h="110066">
                  <a:moveTo>
                    <a:pt x="52843" y="0"/>
                  </a:moveTo>
                  <a:lnTo>
                    <a:pt x="545899" y="0"/>
                  </a:lnTo>
                  <a:cubicBezTo>
                    <a:pt x="575090" y="0"/>
                    <a:pt x="598741" y="24632"/>
                    <a:pt x="598741" y="55033"/>
                  </a:cubicBezTo>
                  <a:cubicBezTo>
                    <a:pt x="598741" y="85434"/>
                    <a:pt x="575090" y="110066"/>
                    <a:pt x="545899"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grpSp>
      <p:grpSp>
        <p:nvGrpSpPr>
          <p:cNvPr id="59" name="Group 58"/>
          <p:cNvGrpSpPr/>
          <p:nvPr/>
        </p:nvGrpSpPr>
        <p:grpSpPr>
          <a:xfrm>
            <a:off x="4219786" y="2724573"/>
            <a:ext cx="704426" cy="2157290"/>
            <a:chOff x="2025226" y="2289386"/>
            <a:chExt cx="704426" cy="2157290"/>
          </a:xfrm>
        </p:grpSpPr>
        <p:sp>
          <p:nvSpPr>
            <p:cNvPr id="45" name="Rounded Rectangle 44"/>
            <p:cNvSpPr/>
            <p:nvPr/>
          </p:nvSpPr>
          <p:spPr>
            <a:xfrm>
              <a:off x="2130907"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solidFill>
              <a:srgbClr val="A6DA37"/>
            </a:solidFill>
            <a:ln>
              <a:noFill/>
            </a:ln>
          </p:spPr>
          <p:txBody>
            <a:bodyPr rtlCol="0" anchor="ctr"/>
            <a:lstStyle/>
            <a:p>
              <a:pPr algn="ctr"/>
              <a:endParaRPr/>
            </a:p>
          </p:txBody>
        </p:sp>
        <p:sp>
          <p:nvSpPr>
            <p:cNvPr id="46" name="Rounded Rectangle 45"/>
            <p:cNvSpPr/>
            <p:nvPr/>
          </p:nvSpPr>
          <p:spPr>
            <a:xfrm>
              <a:off x="2130907" y="2289386"/>
              <a:ext cx="493056" cy="220651"/>
            </a:xfrm>
            <a:custGeom>
              <a:avLst/>
              <a:gdLst/>
              <a:ahLst/>
              <a:cxnLst/>
              <a:rect l="0" t="0" r="0" b="0"/>
              <a:pathLst>
                <a:path w="493056" h="220651">
                  <a:moveTo>
                    <a:pt x="0" y="0"/>
                  </a:moveTo>
                  <a:lnTo>
                    <a:pt x="493056" y="0"/>
                  </a:lnTo>
                  <a:lnTo>
                    <a:pt x="493056" y="220651"/>
                  </a:lnTo>
                  <a:lnTo>
                    <a:pt x="0" y="220651"/>
                  </a:lnTo>
                  <a:close/>
                </a:path>
              </a:pathLst>
            </a:custGeom>
            <a:solidFill>
              <a:srgbClr val="A6DA37"/>
            </a:solidFill>
            <a:ln>
              <a:noFill/>
            </a:ln>
          </p:spPr>
          <p:txBody>
            <a:bodyPr rtlCol="0" anchor="ctr"/>
            <a:lstStyle/>
            <a:p>
              <a:pPr algn="ctr"/>
              <a:endParaRPr/>
            </a:p>
          </p:txBody>
        </p:sp>
        <p:sp>
          <p:nvSpPr>
            <p:cNvPr id="47" name="Rounded Rectangle 46"/>
            <p:cNvSpPr/>
            <p:nvPr/>
          </p:nvSpPr>
          <p:spPr>
            <a:xfrm>
              <a:off x="2025226" y="4226617"/>
              <a:ext cx="704426" cy="220059"/>
            </a:xfrm>
            <a:custGeom>
              <a:avLst/>
              <a:gdLst/>
              <a:ahLst/>
              <a:cxnLst/>
              <a:rect l="0" t="0" r="0" b="0"/>
              <a:pathLst>
                <a:path w="704426" h="220059">
                  <a:moveTo>
                    <a:pt x="0" y="0"/>
                  </a:moveTo>
                  <a:lnTo>
                    <a:pt x="704426" y="0"/>
                  </a:lnTo>
                  <a:lnTo>
                    <a:pt x="704426" y="220059"/>
                  </a:lnTo>
                  <a:lnTo>
                    <a:pt x="0" y="220059"/>
                  </a:lnTo>
                  <a:close/>
                </a:path>
              </a:pathLst>
            </a:custGeom>
            <a:solidFill>
              <a:srgbClr val="A6DA37"/>
            </a:solidFill>
            <a:ln>
              <a:noFill/>
            </a:ln>
          </p:spPr>
          <p:txBody>
            <a:bodyPr rtlCol="0" anchor="ctr"/>
            <a:lstStyle/>
            <a:p>
              <a:pPr algn="ctr"/>
              <a:endParaRPr/>
            </a:p>
          </p:txBody>
        </p:sp>
        <p:sp>
          <p:nvSpPr>
            <p:cNvPr id="48" name="Rounded Rectangle 47"/>
            <p:cNvSpPr/>
            <p:nvPr/>
          </p:nvSpPr>
          <p:spPr>
            <a:xfrm>
              <a:off x="2130836" y="2509964"/>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solidFill>
              <a:srgbClr val="A6DA37"/>
            </a:solidFill>
            <a:ln>
              <a:noFill/>
            </a:ln>
          </p:spPr>
          <p:txBody>
            <a:bodyPr rtlCol="0" anchor="ctr"/>
            <a:lstStyle/>
            <a:p>
              <a:pPr algn="ctr"/>
              <a:endParaRPr/>
            </a:p>
          </p:txBody>
        </p:sp>
        <p:sp>
          <p:nvSpPr>
            <p:cNvPr id="49" name="Rounded Rectangle 48"/>
            <p:cNvSpPr/>
            <p:nvPr/>
          </p:nvSpPr>
          <p:spPr>
            <a:xfrm>
              <a:off x="2025226" y="4116493"/>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solidFill>
              <a:srgbClr val="A6DA37"/>
            </a:solidFill>
            <a:ln>
              <a:noFill/>
            </a:ln>
          </p:spPr>
          <p:txBody>
            <a:bodyPr rtlCol="0" anchor="ctr"/>
            <a:lstStyle/>
            <a:p>
              <a:pPr algn="ctr"/>
              <a:endParaRPr/>
            </a:p>
          </p:txBody>
        </p:sp>
        <p:sp>
          <p:nvSpPr>
            <p:cNvPr id="50" name="Rounded Rectangle 49"/>
            <p:cNvSpPr/>
            <p:nvPr/>
          </p:nvSpPr>
          <p:spPr>
            <a:xfrm>
              <a:off x="2157249" y="2620016"/>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solidFill>
              <a:srgbClr val="A6DA37"/>
            </a:solidFill>
            <a:ln>
              <a:noFill/>
            </a:ln>
          </p:spPr>
          <p:txBody>
            <a:bodyPr rtlCol="0" anchor="ctr"/>
            <a:lstStyle/>
            <a:p>
              <a:pPr algn="ctr"/>
              <a:endParaRPr/>
            </a:p>
          </p:txBody>
        </p:sp>
        <p:sp>
          <p:nvSpPr>
            <p:cNvPr id="51" name="Rounded Rectangle 50"/>
            <p:cNvSpPr/>
            <p:nvPr/>
          </p:nvSpPr>
          <p:spPr>
            <a:xfrm>
              <a:off x="2078081" y="4006483"/>
              <a:ext cx="598741" cy="110066"/>
            </a:xfrm>
            <a:custGeom>
              <a:avLst/>
              <a:gdLst/>
              <a:ahLst/>
              <a:cxnLst/>
              <a:rect l="0" t="0" r="0" b="0"/>
              <a:pathLst>
                <a:path w="598741" h="110066">
                  <a:moveTo>
                    <a:pt x="52843" y="0"/>
                  </a:moveTo>
                  <a:lnTo>
                    <a:pt x="545899" y="0"/>
                  </a:lnTo>
                  <a:cubicBezTo>
                    <a:pt x="575090" y="0"/>
                    <a:pt x="598741" y="24632"/>
                    <a:pt x="598741" y="55033"/>
                  </a:cubicBezTo>
                  <a:cubicBezTo>
                    <a:pt x="598741" y="85434"/>
                    <a:pt x="575090" y="110066"/>
                    <a:pt x="545899" y="110066"/>
                  </a:cubicBezTo>
                  <a:lnTo>
                    <a:pt x="52843" y="110066"/>
                  </a:lnTo>
                  <a:cubicBezTo>
                    <a:pt x="23651" y="110066"/>
                    <a:pt x="0" y="85434"/>
                    <a:pt x="0" y="55033"/>
                  </a:cubicBezTo>
                  <a:cubicBezTo>
                    <a:pt x="0" y="24632"/>
                    <a:pt x="23651" y="0"/>
                    <a:pt x="52843" y="0"/>
                  </a:cubicBezTo>
                  <a:close/>
                </a:path>
              </a:pathLst>
            </a:custGeom>
            <a:solidFill>
              <a:srgbClr val="A6DA37"/>
            </a:solidFill>
            <a:ln>
              <a:noFill/>
            </a:ln>
          </p:spPr>
          <p:txBody>
            <a:bodyPr rtlCol="0" anchor="ctr"/>
            <a:lstStyle/>
            <a:p>
              <a:pPr algn="ctr"/>
              <a:endParaRPr/>
            </a:p>
          </p:txBody>
        </p:sp>
        <p:sp>
          <p:nvSpPr>
            <p:cNvPr id="52" name="Rounded Rectangle 51"/>
            <p:cNvSpPr/>
            <p:nvPr/>
          </p:nvSpPr>
          <p:spPr>
            <a:xfrm>
              <a:off x="2130907"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noFill/>
            <a:ln w="11006">
              <a:solidFill>
                <a:srgbClr val="2C2C2C"/>
              </a:solidFill>
            </a:ln>
          </p:spPr>
          <p:txBody>
            <a:bodyPr rtlCol="0" anchor="ctr"/>
            <a:lstStyle/>
            <a:p>
              <a:pPr algn="ctr"/>
              <a:endParaRPr/>
            </a:p>
          </p:txBody>
        </p:sp>
        <p:sp>
          <p:nvSpPr>
            <p:cNvPr id="53" name="Rounded Rectangle 52"/>
            <p:cNvSpPr/>
            <p:nvPr/>
          </p:nvSpPr>
          <p:spPr>
            <a:xfrm>
              <a:off x="2130907" y="2289386"/>
              <a:ext cx="493056" cy="220651"/>
            </a:xfrm>
            <a:custGeom>
              <a:avLst/>
              <a:gdLst/>
              <a:ahLst/>
              <a:cxnLst/>
              <a:rect l="0" t="0" r="0" b="0"/>
              <a:pathLst>
                <a:path w="493056" h="220651">
                  <a:moveTo>
                    <a:pt x="0" y="0"/>
                  </a:moveTo>
                  <a:lnTo>
                    <a:pt x="493056" y="0"/>
                  </a:lnTo>
                  <a:lnTo>
                    <a:pt x="493056" y="220651"/>
                  </a:lnTo>
                  <a:lnTo>
                    <a:pt x="0" y="220651"/>
                  </a:lnTo>
                  <a:close/>
                </a:path>
              </a:pathLst>
            </a:custGeom>
            <a:noFill/>
            <a:ln w="11006">
              <a:solidFill>
                <a:srgbClr val="2C2C2C"/>
              </a:solidFill>
            </a:ln>
          </p:spPr>
          <p:txBody>
            <a:bodyPr rtlCol="0" anchor="ctr"/>
            <a:lstStyle/>
            <a:p>
              <a:pPr algn="ctr"/>
              <a:endParaRPr/>
            </a:p>
          </p:txBody>
        </p:sp>
        <p:sp>
          <p:nvSpPr>
            <p:cNvPr id="54" name="Rounded Rectangle 53"/>
            <p:cNvSpPr/>
            <p:nvPr/>
          </p:nvSpPr>
          <p:spPr>
            <a:xfrm>
              <a:off x="2025226" y="4226617"/>
              <a:ext cx="704426" cy="220059"/>
            </a:xfrm>
            <a:custGeom>
              <a:avLst/>
              <a:gdLst/>
              <a:ahLst/>
              <a:cxnLst/>
              <a:rect l="0" t="0" r="0" b="0"/>
              <a:pathLst>
                <a:path w="704426" h="220059">
                  <a:moveTo>
                    <a:pt x="0" y="0"/>
                  </a:moveTo>
                  <a:lnTo>
                    <a:pt x="704426" y="0"/>
                  </a:lnTo>
                  <a:lnTo>
                    <a:pt x="704426" y="220059"/>
                  </a:lnTo>
                  <a:lnTo>
                    <a:pt x="0" y="220059"/>
                  </a:lnTo>
                  <a:close/>
                </a:path>
              </a:pathLst>
            </a:custGeom>
            <a:noFill/>
            <a:ln w="11006">
              <a:solidFill>
                <a:srgbClr val="2C2C2C"/>
              </a:solidFill>
            </a:ln>
          </p:spPr>
          <p:txBody>
            <a:bodyPr rtlCol="0" anchor="ctr"/>
            <a:lstStyle/>
            <a:p>
              <a:pPr algn="ctr"/>
              <a:endParaRPr/>
            </a:p>
          </p:txBody>
        </p:sp>
        <p:sp>
          <p:nvSpPr>
            <p:cNvPr id="55" name="Rounded Rectangle 54"/>
            <p:cNvSpPr/>
            <p:nvPr/>
          </p:nvSpPr>
          <p:spPr>
            <a:xfrm>
              <a:off x="2130836" y="2509964"/>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noFill/>
            <a:ln w="11006">
              <a:solidFill>
                <a:srgbClr val="2C2C2C"/>
              </a:solidFill>
            </a:ln>
          </p:spPr>
          <p:txBody>
            <a:bodyPr rtlCol="0" anchor="ctr"/>
            <a:lstStyle/>
            <a:p>
              <a:pPr algn="ctr"/>
              <a:endParaRPr/>
            </a:p>
          </p:txBody>
        </p:sp>
        <p:sp>
          <p:nvSpPr>
            <p:cNvPr id="56" name="Rounded Rectangle 55"/>
            <p:cNvSpPr/>
            <p:nvPr/>
          </p:nvSpPr>
          <p:spPr>
            <a:xfrm>
              <a:off x="2025226" y="4116493"/>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noFill/>
            <a:ln w="11006">
              <a:solidFill>
                <a:srgbClr val="2C2C2C"/>
              </a:solidFill>
            </a:ln>
          </p:spPr>
          <p:txBody>
            <a:bodyPr rtlCol="0" anchor="ctr"/>
            <a:lstStyle/>
            <a:p>
              <a:pPr algn="ctr"/>
              <a:endParaRPr/>
            </a:p>
          </p:txBody>
        </p:sp>
        <p:sp>
          <p:nvSpPr>
            <p:cNvPr id="57" name="Rounded Rectangle 56"/>
            <p:cNvSpPr/>
            <p:nvPr/>
          </p:nvSpPr>
          <p:spPr>
            <a:xfrm>
              <a:off x="2157249" y="2620016"/>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sp>
          <p:nvSpPr>
            <p:cNvPr id="58" name="Rounded Rectangle 57"/>
            <p:cNvSpPr/>
            <p:nvPr/>
          </p:nvSpPr>
          <p:spPr>
            <a:xfrm>
              <a:off x="2078081" y="4006483"/>
              <a:ext cx="598741" cy="110066"/>
            </a:xfrm>
            <a:custGeom>
              <a:avLst/>
              <a:gdLst/>
              <a:ahLst/>
              <a:cxnLst/>
              <a:rect l="0" t="0" r="0" b="0"/>
              <a:pathLst>
                <a:path w="598741" h="110066">
                  <a:moveTo>
                    <a:pt x="52843" y="0"/>
                  </a:moveTo>
                  <a:lnTo>
                    <a:pt x="545899" y="0"/>
                  </a:lnTo>
                  <a:cubicBezTo>
                    <a:pt x="575090" y="0"/>
                    <a:pt x="598741" y="24632"/>
                    <a:pt x="598741" y="55033"/>
                  </a:cubicBezTo>
                  <a:cubicBezTo>
                    <a:pt x="598741" y="85434"/>
                    <a:pt x="575090" y="110066"/>
                    <a:pt x="545899"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grpSp>
      <p:grpSp>
        <p:nvGrpSpPr>
          <p:cNvPr id="74" name="Group 73"/>
          <p:cNvGrpSpPr/>
          <p:nvPr/>
        </p:nvGrpSpPr>
        <p:grpSpPr>
          <a:xfrm>
            <a:off x="5012266" y="2724573"/>
            <a:ext cx="704426" cy="2157290"/>
            <a:chOff x="2817706" y="2289386"/>
            <a:chExt cx="704426" cy="2157290"/>
          </a:xfrm>
        </p:grpSpPr>
        <p:sp>
          <p:nvSpPr>
            <p:cNvPr id="60" name="Rounded Rectangle 59"/>
            <p:cNvSpPr/>
            <p:nvPr/>
          </p:nvSpPr>
          <p:spPr>
            <a:xfrm>
              <a:off x="2923387"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solidFill>
              <a:srgbClr val="FFE711"/>
            </a:solidFill>
            <a:ln>
              <a:noFill/>
            </a:ln>
          </p:spPr>
          <p:txBody>
            <a:bodyPr rtlCol="0" anchor="ctr"/>
            <a:lstStyle/>
            <a:p>
              <a:pPr algn="ctr"/>
              <a:endParaRPr/>
            </a:p>
          </p:txBody>
        </p:sp>
        <p:sp>
          <p:nvSpPr>
            <p:cNvPr id="61" name="Rounded Rectangle 60"/>
            <p:cNvSpPr/>
            <p:nvPr/>
          </p:nvSpPr>
          <p:spPr>
            <a:xfrm>
              <a:off x="2923387" y="2289386"/>
              <a:ext cx="493056" cy="220651"/>
            </a:xfrm>
            <a:custGeom>
              <a:avLst/>
              <a:gdLst/>
              <a:ahLst/>
              <a:cxnLst/>
              <a:rect l="0" t="0" r="0" b="0"/>
              <a:pathLst>
                <a:path w="493056" h="220651">
                  <a:moveTo>
                    <a:pt x="0" y="0"/>
                  </a:moveTo>
                  <a:lnTo>
                    <a:pt x="493056" y="0"/>
                  </a:lnTo>
                  <a:lnTo>
                    <a:pt x="493056" y="220651"/>
                  </a:lnTo>
                  <a:lnTo>
                    <a:pt x="0" y="220651"/>
                  </a:lnTo>
                  <a:close/>
                </a:path>
              </a:pathLst>
            </a:custGeom>
            <a:solidFill>
              <a:srgbClr val="FFE711"/>
            </a:solidFill>
            <a:ln>
              <a:noFill/>
            </a:ln>
          </p:spPr>
          <p:txBody>
            <a:bodyPr rtlCol="0" anchor="ctr"/>
            <a:lstStyle/>
            <a:p>
              <a:pPr algn="ctr"/>
              <a:endParaRPr/>
            </a:p>
          </p:txBody>
        </p:sp>
        <p:sp>
          <p:nvSpPr>
            <p:cNvPr id="62" name="Rounded Rectangle 61"/>
            <p:cNvSpPr/>
            <p:nvPr/>
          </p:nvSpPr>
          <p:spPr>
            <a:xfrm>
              <a:off x="2817706" y="4226617"/>
              <a:ext cx="704426" cy="220059"/>
            </a:xfrm>
            <a:custGeom>
              <a:avLst/>
              <a:gdLst/>
              <a:ahLst/>
              <a:cxnLst/>
              <a:rect l="0" t="0" r="0" b="0"/>
              <a:pathLst>
                <a:path w="704426" h="220059">
                  <a:moveTo>
                    <a:pt x="0" y="0"/>
                  </a:moveTo>
                  <a:lnTo>
                    <a:pt x="704426" y="0"/>
                  </a:lnTo>
                  <a:lnTo>
                    <a:pt x="704426" y="220059"/>
                  </a:lnTo>
                  <a:lnTo>
                    <a:pt x="0" y="220059"/>
                  </a:lnTo>
                  <a:close/>
                </a:path>
              </a:pathLst>
            </a:custGeom>
            <a:solidFill>
              <a:srgbClr val="FFE711"/>
            </a:solidFill>
            <a:ln>
              <a:noFill/>
            </a:ln>
          </p:spPr>
          <p:txBody>
            <a:bodyPr rtlCol="0" anchor="ctr"/>
            <a:lstStyle/>
            <a:p>
              <a:pPr algn="ctr"/>
              <a:endParaRPr/>
            </a:p>
          </p:txBody>
        </p:sp>
        <p:sp>
          <p:nvSpPr>
            <p:cNvPr id="63" name="Rounded Rectangle 62"/>
            <p:cNvSpPr/>
            <p:nvPr/>
          </p:nvSpPr>
          <p:spPr>
            <a:xfrm>
              <a:off x="2923316" y="2509964"/>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solidFill>
              <a:srgbClr val="FFE711"/>
            </a:solidFill>
            <a:ln>
              <a:noFill/>
            </a:ln>
          </p:spPr>
          <p:txBody>
            <a:bodyPr rtlCol="0" anchor="ctr"/>
            <a:lstStyle/>
            <a:p>
              <a:pPr algn="ctr"/>
              <a:endParaRPr/>
            </a:p>
          </p:txBody>
        </p:sp>
        <p:sp>
          <p:nvSpPr>
            <p:cNvPr id="64" name="Rounded Rectangle 63"/>
            <p:cNvSpPr/>
            <p:nvPr/>
          </p:nvSpPr>
          <p:spPr>
            <a:xfrm>
              <a:off x="2817706" y="4116493"/>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solidFill>
              <a:srgbClr val="FFE711"/>
            </a:solidFill>
            <a:ln>
              <a:noFill/>
            </a:ln>
          </p:spPr>
          <p:txBody>
            <a:bodyPr rtlCol="0" anchor="ctr"/>
            <a:lstStyle/>
            <a:p>
              <a:pPr algn="ctr"/>
              <a:endParaRPr/>
            </a:p>
          </p:txBody>
        </p:sp>
        <p:sp>
          <p:nvSpPr>
            <p:cNvPr id="65" name="Rounded Rectangle 64"/>
            <p:cNvSpPr/>
            <p:nvPr/>
          </p:nvSpPr>
          <p:spPr>
            <a:xfrm>
              <a:off x="2949729" y="2620016"/>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solidFill>
              <a:srgbClr val="FFE711"/>
            </a:solidFill>
            <a:ln>
              <a:noFill/>
            </a:ln>
          </p:spPr>
          <p:txBody>
            <a:bodyPr rtlCol="0" anchor="ctr"/>
            <a:lstStyle/>
            <a:p>
              <a:pPr algn="ctr"/>
              <a:endParaRPr/>
            </a:p>
          </p:txBody>
        </p:sp>
        <p:sp>
          <p:nvSpPr>
            <p:cNvPr id="66" name="Rounded Rectangle 65"/>
            <p:cNvSpPr/>
            <p:nvPr/>
          </p:nvSpPr>
          <p:spPr>
            <a:xfrm>
              <a:off x="2870561" y="4006483"/>
              <a:ext cx="598741" cy="110066"/>
            </a:xfrm>
            <a:custGeom>
              <a:avLst/>
              <a:gdLst/>
              <a:ahLst/>
              <a:cxnLst/>
              <a:rect l="0" t="0" r="0" b="0"/>
              <a:pathLst>
                <a:path w="598741" h="110066">
                  <a:moveTo>
                    <a:pt x="52843" y="0"/>
                  </a:moveTo>
                  <a:lnTo>
                    <a:pt x="545899" y="0"/>
                  </a:lnTo>
                  <a:cubicBezTo>
                    <a:pt x="575090" y="0"/>
                    <a:pt x="598741" y="24632"/>
                    <a:pt x="598741" y="55033"/>
                  </a:cubicBezTo>
                  <a:cubicBezTo>
                    <a:pt x="598741" y="85434"/>
                    <a:pt x="575090" y="110066"/>
                    <a:pt x="545899" y="110066"/>
                  </a:cubicBezTo>
                  <a:lnTo>
                    <a:pt x="52843" y="110066"/>
                  </a:lnTo>
                  <a:cubicBezTo>
                    <a:pt x="23651" y="110066"/>
                    <a:pt x="0" y="85434"/>
                    <a:pt x="0" y="55033"/>
                  </a:cubicBezTo>
                  <a:cubicBezTo>
                    <a:pt x="0" y="24632"/>
                    <a:pt x="23651" y="0"/>
                    <a:pt x="52843" y="0"/>
                  </a:cubicBezTo>
                  <a:close/>
                </a:path>
              </a:pathLst>
            </a:custGeom>
            <a:solidFill>
              <a:srgbClr val="FFE711"/>
            </a:solidFill>
            <a:ln>
              <a:noFill/>
            </a:ln>
          </p:spPr>
          <p:txBody>
            <a:bodyPr rtlCol="0" anchor="ctr"/>
            <a:lstStyle/>
            <a:p>
              <a:pPr algn="ctr"/>
              <a:endParaRPr/>
            </a:p>
          </p:txBody>
        </p:sp>
        <p:sp>
          <p:nvSpPr>
            <p:cNvPr id="67" name="Rounded Rectangle 66"/>
            <p:cNvSpPr/>
            <p:nvPr/>
          </p:nvSpPr>
          <p:spPr>
            <a:xfrm>
              <a:off x="2923387"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noFill/>
            <a:ln w="11006">
              <a:solidFill>
                <a:srgbClr val="2C2C2C"/>
              </a:solidFill>
            </a:ln>
          </p:spPr>
          <p:txBody>
            <a:bodyPr rtlCol="0" anchor="ctr"/>
            <a:lstStyle/>
            <a:p>
              <a:pPr algn="ctr"/>
              <a:endParaRPr/>
            </a:p>
          </p:txBody>
        </p:sp>
        <p:sp>
          <p:nvSpPr>
            <p:cNvPr id="68" name="Rounded Rectangle 67"/>
            <p:cNvSpPr/>
            <p:nvPr/>
          </p:nvSpPr>
          <p:spPr>
            <a:xfrm>
              <a:off x="2923387" y="2289386"/>
              <a:ext cx="493056" cy="220651"/>
            </a:xfrm>
            <a:custGeom>
              <a:avLst/>
              <a:gdLst/>
              <a:ahLst/>
              <a:cxnLst/>
              <a:rect l="0" t="0" r="0" b="0"/>
              <a:pathLst>
                <a:path w="493056" h="220651">
                  <a:moveTo>
                    <a:pt x="0" y="0"/>
                  </a:moveTo>
                  <a:lnTo>
                    <a:pt x="493056" y="0"/>
                  </a:lnTo>
                  <a:lnTo>
                    <a:pt x="493056" y="220651"/>
                  </a:lnTo>
                  <a:lnTo>
                    <a:pt x="0" y="220651"/>
                  </a:lnTo>
                  <a:close/>
                </a:path>
              </a:pathLst>
            </a:custGeom>
            <a:noFill/>
            <a:ln w="11006">
              <a:solidFill>
                <a:srgbClr val="2C2C2C"/>
              </a:solidFill>
            </a:ln>
          </p:spPr>
          <p:txBody>
            <a:bodyPr rtlCol="0" anchor="ctr"/>
            <a:lstStyle/>
            <a:p>
              <a:pPr algn="ctr"/>
              <a:endParaRPr/>
            </a:p>
          </p:txBody>
        </p:sp>
        <p:sp>
          <p:nvSpPr>
            <p:cNvPr id="69" name="Rounded Rectangle 68"/>
            <p:cNvSpPr/>
            <p:nvPr/>
          </p:nvSpPr>
          <p:spPr>
            <a:xfrm>
              <a:off x="2817706" y="4226617"/>
              <a:ext cx="704426" cy="220059"/>
            </a:xfrm>
            <a:custGeom>
              <a:avLst/>
              <a:gdLst/>
              <a:ahLst/>
              <a:cxnLst/>
              <a:rect l="0" t="0" r="0" b="0"/>
              <a:pathLst>
                <a:path w="704426" h="220059">
                  <a:moveTo>
                    <a:pt x="0" y="0"/>
                  </a:moveTo>
                  <a:lnTo>
                    <a:pt x="704426" y="0"/>
                  </a:lnTo>
                  <a:lnTo>
                    <a:pt x="704426" y="220059"/>
                  </a:lnTo>
                  <a:lnTo>
                    <a:pt x="0" y="220059"/>
                  </a:lnTo>
                  <a:close/>
                </a:path>
              </a:pathLst>
            </a:custGeom>
            <a:noFill/>
            <a:ln w="11006">
              <a:solidFill>
                <a:srgbClr val="2C2C2C"/>
              </a:solidFill>
            </a:ln>
          </p:spPr>
          <p:txBody>
            <a:bodyPr rtlCol="0" anchor="ctr"/>
            <a:lstStyle/>
            <a:p>
              <a:pPr algn="ctr"/>
              <a:endParaRPr/>
            </a:p>
          </p:txBody>
        </p:sp>
        <p:sp>
          <p:nvSpPr>
            <p:cNvPr id="70" name="Rounded Rectangle 69"/>
            <p:cNvSpPr/>
            <p:nvPr/>
          </p:nvSpPr>
          <p:spPr>
            <a:xfrm>
              <a:off x="2923316" y="2509964"/>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noFill/>
            <a:ln w="11006">
              <a:solidFill>
                <a:srgbClr val="2C2C2C"/>
              </a:solidFill>
            </a:ln>
          </p:spPr>
          <p:txBody>
            <a:bodyPr rtlCol="0" anchor="ctr"/>
            <a:lstStyle/>
            <a:p>
              <a:pPr algn="ctr"/>
              <a:endParaRPr/>
            </a:p>
          </p:txBody>
        </p:sp>
        <p:sp>
          <p:nvSpPr>
            <p:cNvPr id="71" name="Rounded Rectangle 70"/>
            <p:cNvSpPr/>
            <p:nvPr/>
          </p:nvSpPr>
          <p:spPr>
            <a:xfrm>
              <a:off x="2817706" y="4116493"/>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noFill/>
            <a:ln w="11006">
              <a:solidFill>
                <a:srgbClr val="2C2C2C"/>
              </a:solidFill>
            </a:ln>
          </p:spPr>
          <p:txBody>
            <a:bodyPr rtlCol="0" anchor="ctr"/>
            <a:lstStyle/>
            <a:p>
              <a:pPr algn="ctr"/>
              <a:endParaRPr/>
            </a:p>
          </p:txBody>
        </p:sp>
        <p:sp>
          <p:nvSpPr>
            <p:cNvPr id="72" name="Rounded Rectangle 71"/>
            <p:cNvSpPr/>
            <p:nvPr/>
          </p:nvSpPr>
          <p:spPr>
            <a:xfrm>
              <a:off x="2949729" y="2620016"/>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sp>
          <p:nvSpPr>
            <p:cNvPr id="73" name="Rounded Rectangle 72"/>
            <p:cNvSpPr/>
            <p:nvPr/>
          </p:nvSpPr>
          <p:spPr>
            <a:xfrm>
              <a:off x="2870561" y="4006483"/>
              <a:ext cx="598741" cy="110066"/>
            </a:xfrm>
            <a:custGeom>
              <a:avLst/>
              <a:gdLst/>
              <a:ahLst/>
              <a:cxnLst/>
              <a:rect l="0" t="0" r="0" b="0"/>
              <a:pathLst>
                <a:path w="598741" h="110066">
                  <a:moveTo>
                    <a:pt x="52843" y="0"/>
                  </a:moveTo>
                  <a:lnTo>
                    <a:pt x="545899" y="0"/>
                  </a:lnTo>
                  <a:cubicBezTo>
                    <a:pt x="575090" y="0"/>
                    <a:pt x="598741" y="24632"/>
                    <a:pt x="598741" y="55033"/>
                  </a:cubicBezTo>
                  <a:cubicBezTo>
                    <a:pt x="598741" y="85434"/>
                    <a:pt x="575090" y="110066"/>
                    <a:pt x="545899"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grpSp>
      <p:grpSp>
        <p:nvGrpSpPr>
          <p:cNvPr id="89" name="Group 88"/>
          <p:cNvGrpSpPr/>
          <p:nvPr/>
        </p:nvGrpSpPr>
        <p:grpSpPr>
          <a:xfrm>
            <a:off x="5804746" y="2724573"/>
            <a:ext cx="704426" cy="2157290"/>
            <a:chOff x="3610186" y="2289386"/>
            <a:chExt cx="704426" cy="2157290"/>
          </a:xfrm>
        </p:grpSpPr>
        <p:sp>
          <p:nvSpPr>
            <p:cNvPr id="75" name="Rounded Rectangle 74"/>
            <p:cNvSpPr/>
            <p:nvPr/>
          </p:nvSpPr>
          <p:spPr>
            <a:xfrm>
              <a:off x="3715867"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solidFill>
              <a:srgbClr val="F79438"/>
            </a:solidFill>
            <a:ln>
              <a:noFill/>
            </a:ln>
          </p:spPr>
          <p:txBody>
            <a:bodyPr rtlCol="0" anchor="ctr"/>
            <a:lstStyle/>
            <a:p>
              <a:pPr algn="ctr"/>
              <a:endParaRPr/>
            </a:p>
          </p:txBody>
        </p:sp>
        <p:sp>
          <p:nvSpPr>
            <p:cNvPr id="76" name="Rounded Rectangle 75"/>
            <p:cNvSpPr/>
            <p:nvPr/>
          </p:nvSpPr>
          <p:spPr>
            <a:xfrm>
              <a:off x="3715867" y="2289386"/>
              <a:ext cx="493056" cy="220651"/>
            </a:xfrm>
            <a:custGeom>
              <a:avLst/>
              <a:gdLst/>
              <a:ahLst/>
              <a:cxnLst/>
              <a:rect l="0" t="0" r="0" b="0"/>
              <a:pathLst>
                <a:path w="493056" h="220651">
                  <a:moveTo>
                    <a:pt x="0" y="0"/>
                  </a:moveTo>
                  <a:lnTo>
                    <a:pt x="493056" y="0"/>
                  </a:lnTo>
                  <a:lnTo>
                    <a:pt x="493056" y="220651"/>
                  </a:lnTo>
                  <a:lnTo>
                    <a:pt x="0" y="220651"/>
                  </a:lnTo>
                  <a:close/>
                </a:path>
              </a:pathLst>
            </a:custGeom>
            <a:solidFill>
              <a:srgbClr val="F79438"/>
            </a:solidFill>
            <a:ln>
              <a:noFill/>
            </a:ln>
          </p:spPr>
          <p:txBody>
            <a:bodyPr rtlCol="0" anchor="ctr"/>
            <a:lstStyle/>
            <a:p>
              <a:pPr algn="ctr"/>
              <a:endParaRPr/>
            </a:p>
          </p:txBody>
        </p:sp>
        <p:sp>
          <p:nvSpPr>
            <p:cNvPr id="77" name="Rounded Rectangle 76"/>
            <p:cNvSpPr/>
            <p:nvPr/>
          </p:nvSpPr>
          <p:spPr>
            <a:xfrm>
              <a:off x="3610186" y="4226617"/>
              <a:ext cx="704426" cy="220059"/>
            </a:xfrm>
            <a:custGeom>
              <a:avLst/>
              <a:gdLst/>
              <a:ahLst/>
              <a:cxnLst/>
              <a:rect l="0" t="0" r="0" b="0"/>
              <a:pathLst>
                <a:path w="704426" h="220059">
                  <a:moveTo>
                    <a:pt x="0" y="0"/>
                  </a:moveTo>
                  <a:lnTo>
                    <a:pt x="704426" y="0"/>
                  </a:lnTo>
                  <a:lnTo>
                    <a:pt x="704426" y="220059"/>
                  </a:lnTo>
                  <a:lnTo>
                    <a:pt x="0" y="220059"/>
                  </a:lnTo>
                  <a:close/>
                </a:path>
              </a:pathLst>
            </a:custGeom>
            <a:solidFill>
              <a:srgbClr val="F79438"/>
            </a:solidFill>
            <a:ln>
              <a:noFill/>
            </a:ln>
          </p:spPr>
          <p:txBody>
            <a:bodyPr rtlCol="0" anchor="ctr"/>
            <a:lstStyle/>
            <a:p>
              <a:pPr algn="ctr"/>
              <a:endParaRPr/>
            </a:p>
          </p:txBody>
        </p:sp>
        <p:sp>
          <p:nvSpPr>
            <p:cNvPr id="78" name="Rounded Rectangle 77"/>
            <p:cNvSpPr/>
            <p:nvPr/>
          </p:nvSpPr>
          <p:spPr>
            <a:xfrm>
              <a:off x="3715796" y="2509964"/>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solidFill>
              <a:srgbClr val="F79438"/>
            </a:solidFill>
            <a:ln>
              <a:noFill/>
            </a:ln>
          </p:spPr>
          <p:txBody>
            <a:bodyPr rtlCol="0" anchor="ctr"/>
            <a:lstStyle/>
            <a:p>
              <a:pPr algn="ctr"/>
              <a:endParaRPr/>
            </a:p>
          </p:txBody>
        </p:sp>
        <p:sp>
          <p:nvSpPr>
            <p:cNvPr id="79" name="Rounded Rectangle 78"/>
            <p:cNvSpPr/>
            <p:nvPr/>
          </p:nvSpPr>
          <p:spPr>
            <a:xfrm>
              <a:off x="3610186" y="4116493"/>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solidFill>
              <a:srgbClr val="F79438"/>
            </a:solidFill>
            <a:ln>
              <a:noFill/>
            </a:ln>
          </p:spPr>
          <p:txBody>
            <a:bodyPr rtlCol="0" anchor="ctr"/>
            <a:lstStyle/>
            <a:p>
              <a:pPr algn="ctr"/>
              <a:endParaRPr/>
            </a:p>
          </p:txBody>
        </p:sp>
        <p:sp>
          <p:nvSpPr>
            <p:cNvPr id="80" name="Rounded Rectangle 79"/>
            <p:cNvSpPr/>
            <p:nvPr/>
          </p:nvSpPr>
          <p:spPr>
            <a:xfrm>
              <a:off x="3742209" y="2620016"/>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solidFill>
              <a:srgbClr val="F79438"/>
            </a:solidFill>
            <a:ln>
              <a:noFill/>
            </a:ln>
          </p:spPr>
          <p:txBody>
            <a:bodyPr rtlCol="0" anchor="ctr"/>
            <a:lstStyle/>
            <a:p>
              <a:pPr algn="ctr"/>
              <a:endParaRPr/>
            </a:p>
          </p:txBody>
        </p:sp>
        <p:sp>
          <p:nvSpPr>
            <p:cNvPr id="81" name="Rounded Rectangle 80"/>
            <p:cNvSpPr/>
            <p:nvPr/>
          </p:nvSpPr>
          <p:spPr>
            <a:xfrm>
              <a:off x="3663041" y="4006483"/>
              <a:ext cx="598741" cy="110066"/>
            </a:xfrm>
            <a:custGeom>
              <a:avLst/>
              <a:gdLst/>
              <a:ahLst/>
              <a:cxnLst/>
              <a:rect l="0" t="0" r="0" b="0"/>
              <a:pathLst>
                <a:path w="598741" h="110066">
                  <a:moveTo>
                    <a:pt x="52843" y="0"/>
                  </a:moveTo>
                  <a:lnTo>
                    <a:pt x="545899" y="0"/>
                  </a:lnTo>
                  <a:cubicBezTo>
                    <a:pt x="575090" y="0"/>
                    <a:pt x="598741" y="24632"/>
                    <a:pt x="598741" y="55033"/>
                  </a:cubicBezTo>
                  <a:cubicBezTo>
                    <a:pt x="598741" y="85434"/>
                    <a:pt x="575090" y="110066"/>
                    <a:pt x="545899" y="110066"/>
                  </a:cubicBezTo>
                  <a:lnTo>
                    <a:pt x="52843" y="110066"/>
                  </a:lnTo>
                  <a:cubicBezTo>
                    <a:pt x="23651" y="110066"/>
                    <a:pt x="0" y="85434"/>
                    <a:pt x="0" y="55033"/>
                  </a:cubicBezTo>
                  <a:cubicBezTo>
                    <a:pt x="0" y="24632"/>
                    <a:pt x="23651" y="0"/>
                    <a:pt x="52843" y="0"/>
                  </a:cubicBezTo>
                  <a:close/>
                </a:path>
              </a:pathLst>
            </a:custGeom>
            <a:solidFill>
              <a:srgbClr val="F79438"/>
            </a:solidFill>
            <a:ln>
              <a:noFill/>
            </a:ln>
          </p:spPr>
          <p:txBody>
            <a:bodyPr rtlCol="0" anchor="ctr"/>
            <a:lstStyle/>
            <a:p>
              <a:pPr algn="ctr"/>
              <a:endParaRPr/>
            </a:p>
          </p:txBody>
        </p:sp>
        <p:sp>
          <p:nvSpPr>
            <p:cNvPr id="82" name="Rounded Rectangle 81"/>
            <p:cNvSpPr/>
            <p:nvPr/>
          </p:nvSpPr>
          <p:spPr>
            <a:xfrm>
              <a:off x="3715867" y="2730083"/>
              <a:ext cx="493056" cy="1276403"/>
            </a:xfrm>
            <a:custGeom>
              <a:avLst/>
              <a:gdLst/>
              <a:ahLst/>
              <a:cxnLst/>
              <a:rect l="0" t="0" r="0" b="0"/>
              <a:pathLst>
                <a:path w="493056" h="1276403">
                  <a:moveTo>
                    <a:pt x="105614" y="0"/>
                  </a:moveTo>
                  <a:lnTo>
                    <a:pt x="387370" y="0"/>
                  </a:lnTo>
                  <a:lnTo>
                    <a:pt x="493056" y="1276403"/>
                  </a:lnTo>
                  <a:lnTo>
                    <a:pt x="0" y="1276403"/>
                  </a:lnTo>
                  <a:lnTo>
                    <a:pt x="105685" y="0"/>
                  </a:lnTo>
                  <a:close/>
                </a:path>
              </a:pathLst>
            </a:custGeom>
            <a:noFill/>
            <a:ln w="11006">
              <a:solidFill>
                <a:srgbClr val="2C2C2C"/>
              </a:solidFill>
            </a:ln>
          </p:spPr>
          <p:txBody>
            <a:bodyPr rtlCol="0" anchor="ctr"/>
            <a:lstStyle/>
            <a:p>
              <a:pPr algn="ctr"/>
              <a:endParaRPr/>
            </a:p>
          </p:txBody>
        </p:sp>
        <p:sp>
          <p:nvSpPr>
            <p:cNvPr id="83" name="Rounded Rectangle 82"/>
            <p:cNvSpPr/>
            <p:nvPr/>
          </p:nvSpPr>
          <p:spPr>
            <a:xfrm>
              <a:off x="3715867" y="2289386"/>
              <a:ext cx="493056" cy="220651"/>
            </a:xfrm>
            <a:custGeom>
              <a:avLst/>
              <a:gdLst/>
              <a:ahLst/>
              <a:cxnLst/>
              <a:rect l="0" t="0" r="0" b="0"/>
              <a:pathLst>
                <a:path w="493056" h="220651">
                  <a:moveTo>
                    <a:pt x="0" y="0"/>
                  </a:moveTo>
                  <a:lnTo>
                    <a:pt x="493056" y="0"/>
                  </a:lnTo>
                  <a:lnTo>
                    <a:pt x="493056" y="220651"/>
                  </a:lnTo>
                  <a:lnTo>
                    <a:pt x="0" y="220651"/>
                  </a:lnTo>
                  <a:close/>
                </a:path>
              </a:pathLst>
            </a:custGeom>
            <a:noFill/>
            <a:ln w="11006">
              <a:solidFill>
                <a:srgbClr val="2C2C2C"/>
              </a:solidFill>
            </a:ln>
          </p:spPr>
          <p:txBody>
            <a:bodyPr rtlCol="0" anchor="ctr"/>
            <a:lstStyle/>
            <a:p>
              <a:pPr algn="ctr"/>
              <a:endParaRPr/>
            </a:p>
          </p:txBody>
        </p:sp>
        <p:sp>
          <p:nvSpPr>
            <p:cNvPr id="84" name="Rounded Rectangle 83"/>
            <p:cNvSpPr/>
            <p:nvPr/>
          </p:nvSpPr>
          <p:spPr>
            <a:xfrm>
              <a:off x="3610186" y="4226617"/>
              <a:ext cx="704426" cy="220059"/>
            </a:xfrm>
            <a:custGeom>
              <a:avLst/>
              <a:gdLst/>
              <a:ahLst/>
              <a:cxnLst/>
              <a:rect l="0" t="0" r="0" b="0"/>
              <a:pathLst>
                <a:path w="704426" h="220059">
                  <a:moveTo>
                    <a:pt x="0" y="0"/>
                  </a:moveTo>
                  <a:lnTo>
                    <a:pt x="704426" y="0"/>
                  </a:lnTo>
                  <a:lnTo>
                    <a:pt x="704426" y="220059"/>
                  </a:lnTo>
                  <a:lnTo>
                    <a:pt x="0" y="220059"/>
                  </a:lnTo>
                  <a:close/>
                </a:path>
              </a:pathLst>
            </a:custGeom>
            <a:noFill/>
            <a:ln w="11006">
              <a:solidFill>
                <a:srgbClr val="2C2C2C"/>
              </a:solidFill>
            </a:ln>
          </p:spPr>
          <p:txBody>
            <a:bodyPr rtlCol="0" anchor="ctr"/>
            <a:lstStyle/>
            <a:p>
              <a:pPr algn="ctr"/>
              <a:endParaRPr/>
            </a:p>
          </p:txBody>
        </p:sp>
        <p:sp>
          <p:nvSpPr>
            <p:cNvPr id="85" name="Rounded Rectangle 84"/>
            <p:cNvSpPr/>
            <p:nvPr/>
          </p:nvSpPr>
          <p:spPr>
            <a:xfrm>
              <a:off x="3715796" y="2509964"/>
              <a:ext cx="493127" cy="110066"/>
            </a:xfrm>
            <a:custGeom>
              <a:avLst/>
              <a:gdLst/>
              <a:ahLst/>
              <a:cxnLst/>
              <a:rect l="0" t="0" r="0" b="0"/>
              <a:pathLst>
                <a:path w="493127" h="110066">
                  <a:moveTo>
                    <a:pt x="71" y="0"/>
                  </a:moveTo>
                  <a:lnTo>
                    <a:pt x="493127" y="0"/>
                  </a:lnTo>
                  <a:cubicBezTo>
                    <a:pt x="434744" y="0"/>
                    <a:pt x="387442" y="49263"/>
                    <a:pt x="387442" y="110066"/>
                  </a:cubicBezTo>
                  <a:lnTo>
                    <a:pt x="105685" y="110066"/>
                  </a:lnTo>
                  <a:cubicBezTo>
                    <a:pt x="105685" y="49263"/>
                    <a:pt x="58382" y="0"/>
                    <a:pt x="0" y="0"/>
                  </a:cubicBezTo>
                  <a:close/>
                </a:path>
              </a:pathLst>
            </a:custGeom>
            <a:noFill/>
            <a:ln w="11006">
              <a:solidFill>
                <a:srgbClr val="2C2C2C"/>
              </a:solidFill>
            </a:ln>
          </p:spPr>
          <p:txBody>
            <a:bodyPr rtlCol="0" anchor="ctr"/>
            <a:lstStyle/>
            <a:p>
              <a:pPr algn="ctr"/>
              <a:endParaRPr/>
            </a:p>
          </p:txBody>
        </p:sp>
        <p:sp>
          <p:nvSpPr>
            <p:cNvPr id="86" name="Rounded Rectangle 85"/>
            <p:cNvSpPr/>
            <p:nvPr/>
          </p:nvSpPr>
          <p:spPr>
            <a:xfrm>
              <a:off x="3610186" y="4116493"/>
              <a:ext cx="704426" cy="110066"/>
            </a:xfrm>
            <a:custGeom>
              <a:avLst/>
              <a:gdLst/>
              <a:ahLst/>
              <a:cxnLst/>
              <a:rect l="0" t="0" r="0" b="0"/>
              <a:pathLst>
                <a:path w="704426" h="110066">
                  <a:moveTo>
                    <a:pt x="105685" y="0"/>
                  </a:moveTo>
                  <a:lnTo>
                    <a:pt x="598741" y="0"/>
                  </a:lnTo>
                  <a:cubicBezTo>
                    <a:pt x="598741" y="60803"/>
                    <a:pt x="646044" y="110066"/>
                    <a:pt x="704426" y="110066"/>
                  </a:cubicBezTo>
                  <a:lnTo>
                    <a:pt x="0" y="110066"/>
                  </a:lnTo>
                  <a:cubicBezTo>
                    <a:pt x="58382" y="110066"/>
                    <a:pt x="105685" y="60803"/>
                    <a:pt x="105685" y="0"/>
                  </a:cubicBezTo>
                  <a:close/>
                </a:path>
              </a:pathLst>
            </a:custGeom>
            <a:noFill/>
            <a:ln w="11006">
              <a:solidFill>
                <a:srgbClr val="2C2C2C"/>
              </a:solidFill>
            </a:ln>
          </p:spPr>
          <p:txBody>
            <a:bodyPr rtlCol="0" anchor="ctr"/>
            <a:lstStyle/>
            <a:p>
              <a:pPr algn="ctr"/>
              <a:endParaRPr/>
            </a:p>
          </p:txBody>
        </p:sp>
        <p:sp>
          <p:nvSpPr>
            <p:cNvPr id="87" name="Rounded Rectangle 86"/>
            <p:cNvSpPr/>
            <p:nvPr/>
          </p:nvSpPr>
          <p:spPr>
            <a:xfrm>
              <a:off x="3742209" y="2620016"/>
              <a:ext cx="440284" cy="110066"/>
            </a:xfrm>
            <a:custGeom>
              <a:avLst/>
              <a:gdLst/>
              <a:ahLst/>
              <a:cxnLst/>
              <a:rect l="0" t="0" r="0" b="0"/>
              <a:pathLst>
                <a:path w="440284" h="110066">
                  <a:moveTo>
                    <a:pt x="52843" y="0"/>
                  </a:moveTo>
                  <a:lnTo>
                    <a:pt x="387442" y="0"/>
                  </a:lnTo>
                  <a:cubicBezTo>
                    <a:pt x="416633" y="0"/>
                    <a:pt x="440284" y="24632"/>
                    <a:pt x="440284" y="55033"/>
                  </a:cubicBezTo>
                  <a:cubicBezTo>
                    <a:pt x="440284" y="85434"/>
                    <a:pt x="416633" y="110066"/>
                    <a:pt x="387442"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sp>
          <p:nvSpPr>
            <p:cNvPr id="88" name="Rounded Rectangle 87"/>
            <p:cNvSpPr/>
            <p:nvPr/>
          </p:nvSpPr>
          <p:spPr>
            <a:xfrm>
              <a:off x="3663041" y="4006483"/>
              <a:ext cx="598741" cy="110066"/>
            </a:xfrm>
            <a:custGeom>
              <a:avLst/>
              <a:gdLst/>
              <a:ahLst/>
              <a:cxnLst/>
              <a:rect l="0" t="0" r="0" b="0"/>
              <a:pathLst>
                <a:path w="598741" h="110066">
                  <a:moveTo>
                    <a:pt x="52843" y="0"/>
                  </a:moveTo>
                  <a:lnTo>
                    <a:pt x="545899" y="0"/>
                  </a:lnTo>
                  <a:cubicBezTo>
                    <a:pt x="575090" y="0"/>
                    <a:pt x="598741" y="24632"/>
                    <a:pt x="598741" y="55033"/>
                  </a:cubicBezTo>
                  <a:cubicBezTo>
                    <a:pt x="598741" y="85434"/>
                    <a:pt x="575090" y="110066"/>
                    <a:pt x="545899" y="110066"/>
                  </a:cubicBezTo>
                  <a:lnTo>
                    <a:pt x="52843" y="110066"/>
                  </a:lnTo>
                  <a:cubicBezTo>
                    <a:pt x="23651" y="110066"/>
                    <a:pt x="0" y="85434"/>
                    <a:pt x="0" y="55033"/>
                  </a:cubicBezTo>
                  <a:cubicBezTo>
                    <a:pt x="0" y="24632"/>
                    <a:pt x="23651" y="0"/>
                    <a:pt x="52843" y="0"/>
                  </a:cubicBezTo>
                  <a:close/>
                </a:path>
              </a:pathLst>
            </a:custGeom>
            <a:noFill/>
            <a:ln w="11006">
              <a:solidFill>
                <a:srgbClr val="2C2C2C"/>
              </a:solidFill>
            </a:ln>
          </p:spPr>
          <p:txBody>
            <a:bodyPr rtlCol="0" anchor="ctr"/>
            <a:lstStyle/>
            <a:p>
              <a:pPr algn="ctr"/>
              <a:endParaRPr/>
            </a:p>
          </p:txBody>
        </p:sp>
      </p:grpSp>
      <p:sp>
        <p:nvSpPr>
          <p:cNvPr id="90" name="Rounded Rectangle 89"/>
          <p:cNvSpPr/>
          <p:nvPr/>
        </p:nvSpPr>
        <p:spPr>
          <a:xfrm>
            <a:off x="4307840" y="1667933"/>
            <a:ext cx="522943" cy="526205"/>
          </a:xfrm>
          <a:custGeom>
            <a:avLst/>
            <a:gdLst/>
            <a:ahLst/>
            <a:cxnLst/>
            <a:rect l="0" t="0" r="0" b="0"/>
            <a:pathLst>
              <a:path w="522943" h="526205">
                <a:moveTo>
                  <a:pt x="0" y="0"/>
                </a:moveTo>
                <a:moveTo>
                  <a:pt x="5503" y="132080"/>
                </a:moveTo>
                <a:cubicBezTo>
                  <a:pt x="5642" y="119061"/>
                  <a:pt x="13519" y="107375"/>
                  <a:pt x="25535" y="102361"/>
                </a:cubicBezTo>
                <a:lnTo>
                  <a:pt x="237744" y="9905"/>
                </a:lnTo>
                <a:cubicBezTo>
                  <a:pt x="254587" y="2554"/>
                  <a:pt x="273732" y="2554"/>
                  <a:pt x="290576" y="9905"/>
                </a:cubicBezTo>
                <a:lnTo>
                  <a:pt x="502784" y="101921"/>
                </a:lnTo>
                <a:cubicBezTo>
                  <a:pt x="514947" y="106997"/>
                  <a:pt x="522853" y="118900"/>
                  <a:pt x="522816" y="132080"/>
                </a:cubicBezTo>
                <a:cubicBezTo>
                  <a:pt x="522923" y="145377"/>
                  <a:pt x="515145" y="157475"/>
                  <a:pt x="503004" y="162898"/>
                </a:cubicBezTo>
                <a:lnTo>
                  <a:pt x="290576" y="255134"/>
                </a:lnTo>
                <a:cubicBezTo>
                  <a:pt x="273732" y="262485"/>
                  <a:pt x="254587" y="262485"/>
                  <a:pt x="237744" y="255134"/>
                </a:cubicBezTo>
                <a:lnTo>
                  <a:pt x="25535" y="162898"/>
                </a:lnTo>
                <a:cubicBezTo>
                  <a:pt x="13268" y="157587"/>
                  <a:pt x="5376" y="145446"/>
                  <a:pt x="5503" y="132080"/>
                </a:cubicBezTo>
                <a:close/>
                <a:moveTo>
                  <a:pt x="0" y="0"/>
                </a:moveTo>
                <a:moveTo>
                  <a:pt x="502784" y="234441"/>
                </a:moveTo>
                <a:cubicBezTo>
                  <a:pt x="514799" y="239455"/>
                  <a:pt x="522677" y="251141"/>
                  <a:pt x="522816" y="264160"/>
                </a:cubicBezTo>
                <a:cubicBezTo>
                  <a:pt x="522729" y="277419"/>
                  <a:pt x="514769" y="289357"/>
                  <a:pt x="502564" y="294538"/>
                </a:cubicBezTo>
                <a:lnTo>
                  <a:pt x="290355" y="386774"/>
                </a:lnTo>
                <a:cubicBezTo>
                  <a:pt x="273512" y="394125"/>
                  <a:pt x="254367" y="394125"/>
                  <a:pt x="237523" y="386774"/>
                </a:cubicBezTo>
                <a:lnTo>
                  <a:pt x="25315" y="294538"/>
                </a:lnTo>
                <a:cubicBezTo>
                  <a:pt x="13103" y="289440"/>
                  <a:pt x="5151" y="277503"/>
                  <a:pt x="5151" y="264270"/>
                </a:cubicBezTo>
                <a:cubicBezTo>
                  <a:pt x="5151" y="251036"/>
                  <a:pt x="13103" y="239099"/>
                  <a:pt x="25315" y="234001"/>
                </a:cubicBezTo>
                <a:lnTo>
                  <a:pt x="52611" y="222114"/>
                </a:lnTo>
                <a:cubicBezTo>
                  <a:pt x="59889" y="218464"/>
                  <a:pt x="68587" y="219130"/>
                  <a:pt x="75225" y="223844"/>
                </a:cubicBezTo>
                <a:cubicBezTo>
                  <a:pt x="81863" y="228558"/>
                  <a:pt x="85357" y="236551"/>
                  <a:pt x="84310" y="244625"/>
                </a:cubicBezTo>
                <a:cubicBezTo>
                  <a:pt x="83262" y="252698"/>
                  <a:pt x="77843" y="259535"/>
                  <a:pt x="70222" y="262398"/>
                </a:cubicBezTo>
                <a:lnTo>
                  <a:pt x="66040" y="264159"/>
                </a:lnTo>
                <a:lnTo>
                  <a:pt x="255354" y="346930"/>
                </a:lnTo>
                <a:cubicBezTo>
                  <a:pt x="260969" y="349380"/>
                  <a:pt x="267350" y="349380"/>
                  <a:pt x="272965" y="346930"/>
                </a:cubicBezTo>
                <a:lnTo>
                  <a:pt x="462279" y="264159"/>
                </a:lnTo>
                <a:lnTo>
                  <a:pt x="457877" y="262839"/>
                </a:lnTo>
                <a:cubicBezTo>
                  <a:pt x="450255" y="259975"/>
                  <a:pt x="444837" y="253139"/>
                  <a:pt x="443789" y="245065"/>
                </a:cubicBezTo>
                <a:cubicBezTo>
                  <a:pt x="442742" y="236991"/>
                  <a:pt x="446236" y="228998"/>
                  <a:pt x="452874" y="224284"/>
                </a:cubicBezTo>
                <a:cubicBezTo>
                  <a:pt x="459512" y="219570"/>
                  <a:pt x="468210" y="218905"/>
                  <a:pt x="475487" y="222554"/>
                </a:cubicBezTo>
                <a:lnTo>
                  <a:pt x="502784" y="234441"/>
                </a:lnTo>
                <a:close/>
                <a:moveTo>
                  <a:pt x="0" y="0"/>
                </a:moveTo>
                <a:moveTo>
                  <a:pt x="522816" y="396240"/>
                </a:moveTo>
                <a:cubicBezTo>
                  <a:pt x="522853" y="409419"/>
                  <a:pt x="514947" y="421322"/>
                  <a:pt x="502784" y="426398"/>
                </a:cubicBezTo>
                <a:lnTo>
                  <a:pt x="290575" y="518854"/>
                </a:lnTo>
                <a:cubicBezTo>
                  <a:pt x="273732" y="526205"/>
                  <a:pt x="254587" y="526205"/>
                  <a:pt x="237743" y="518854"/>
                </a:cubicBezTo>
                <a:lnTo>
                  <a:pt x="25535" y="426398"/>
                </a:lnTo>
                <a:cubicBezTo>
                  <a:pt x="13372" y="421322"/>
                  <a:pt x="5466" y="409419"/>
                  <a:pt x="5503" y="396240"/>
                </a:cubicBezTo>
                <a:cubicBezTo>
                  <a:pt x="5514" y="383085"/>
                  <a:pt x="13282" y="371175"/>
                  <a:pt x="25315" y="365861"/>
                </a:cubicBezTo>
                <a:lnTo>
                  <a:pt x="52611" y="353974"/>
                </a:lnTo>
                <a:cubicBezTo>
                  <a:pt x="57980" y="351619"/>
                  <a:pt x="64067" y="351503"/>
                  <a:pt x="69522" y="353652"/>
                </a:cubicBezTo>
                <a:cubicBezTo>
                  <a:pt x="74976" y="355801"/>
                  <a:pt x="79349" y="360037"/>
                  <a:pt x="81669" y="365421"/>
                </a:cubicBezTo>
                <a:cubicBezTo>
                  <a:pt x="86427" y="376546"/>
                  <a:pt x="81315" y="389425"/>
                  <a:pt x="70222" y="394258"/>
                </a:cubicBezTo>
                <a:lnTo>
                  <a:pt x="66039" y="396240"/>
                </a:lnTo>
                <a:lnTo>
                  <a:pt x="255354" y="477909"/>
                </a:lnTo>
                <a:cubicBezTo>
                  <a:pt x="260969" y="480359"/>
                  <a:pt x="267350" y="480359"/>
                  <a:pt x="272965" y="477909"/>
                </a:cubicBezTo>
                <a:lnTo>
                  <a:pt x="462279" y="396240"/>
                </a:lnTo>
                <a:lnTo>
                  <a:pt x="457877" y="393818"/>
                </a:lnTo>
                <a:cubicBezTo>
                  <a:pt x="446784" y="388985"/>
                  <a:pt x="441672" y="376105"/>
                  <a:pt x="446430" y="364981"/>
                </a:cubicBezTo>
                <a:cubicBezTo>
                  <a:pt x="448750" y="359597"/>
                  <a:pt x="453122" y="355361"/>
                  <a:pt x="458577" y="353212"/>
                </a:cubicBezTo>
                <a:cubicBezTo>
                  <a:pt x="464032" y="351063"/>
                  <a:pt x="470118" y="351179"/>
                  <a:pt x="475487" y="353534"/>
                </a:cubicBezTo>
                <a:lnTo>
                  <a:pt x="502784" y="365421"/>
                </a:lnTo>
                <a:cubicBezTo>
                  <a:pt x="515050" y="370732"/>
                  <a:pt x="522943" y="382873"/>
                  <a:pt x="522816" y="396240"/>
                </a:cubicBezTo>
                <a:close/>
              </a:path>
            </a:pathLst>
          </a:custGeom>
          <a:solidFill>
            <a:srgbClr val="2C2C2C"/>
          </a:solidFill>
          <a:ln>
            <a:noFill/>
          </a:ln>
        </p:spPr>
        <p:txBody>
          <a:bodyPr rtlCol="0" anchor="ctr"/>
          <a:lstStyle/>
          <a:p>
            <a:pPr algn="ctr"/>
            <a:endParaRPr/>
          </a:p>
        </p:txBody>
      </p:sp>
      <p:sp>
        <p:nvSpPr>
          <p:cNvPr id="91" name="Rounded Rectangle 90"/>
          <p:cNvSpPr/>
          <p:nvPr/>
        </p:nvSpPr>
        <p:spPr>
          <a:xfrm>
            <a:off x="6024880" y="3714487"/>
            <a:ext cx="264160" cy="240136"/>
          </a:xfrm>
          <a:custGeom>
            <a:avLst/>
            <a:gdLst/>
            <a:ahLst/>
            <a:cxnLst/>
            <a:rect l="0" t="0" r="0" b="0"/>
            <a:pathLst>
              <a:path w="264160" h="240136">
                <a:moveTo>
                  <a:pt x="105851" y="169099"/>
                </a:moveTo>
                <a:cubicBezTo>
                  <a:pt x="106262" y="183289"/>
                  <a:pt x="117884" y="194579"/>
                  <a:pt x="132080" y="194579"/>
                </a:cubicBezTo>
                <a:cubicBezTo>
                  <a:pt x="146275" y="194579"/>
                  <a:pt x="157897" y="183289"/>
                  <a:pt x="158308" y="169099"/>
                </a:cubicBezTo>
                <a:lnTo>
                  <a:pt x="158308" y="140317"/>
                </a:lnTo>
                <a:lnTo>
                  <a:pt x="255905" y="140317"/>
                </a:lnTo>
                <a:cubicBezTo>
                  <a:pt x="260464" y="140317"/>
                  <a:pt x="264160" y="144012"/>
                  <a:pt x="264160" y="148572"/>
                </a:cubicBezTo>
                <a:lnTo>
                  <a:pt x="264160" y="221106"/>
                </a:lnTo>
                <a:cubicBezTo>
                  <a:pt x="264160" y="231617"/>
                  <a:pt x="255640" y="240136"/>
                  <a:pt x="245140" y="240136"/>
                </a:cubicBezTo>
                <a:lnTo>
                  <a:pt x="19019" y="240136"/>
                </a:lnTo>
                <a:cubicBezTo>
                  <a:pt x="8519" y="240136"/>
                  <a:pt x="0" y="231617"/>
                  <a:pt x="0" y="221117"/>
                </a:cubicBezTo>
                <a:lnTo>
                  <a:pt x="0" y="148583"/>
                </a:lnTo>
                <a:cubicBezTo>
                  <a:pt x="0" y="144023"/>
                  <a:pt x="3695" y="140328"/>
                  <a:pt x="8255" y="140328"/>
                </a:cubicBezTo>
                <a:lnTo>
                  <a:pt x="105851" y="140328"/>
                </a:lnTo>
                <a:close/>
                <a:moveTo>
                  <a:pt x="122361" y="169099"/>
                </a:moveTo>
                <a:lnTo>
                  <a:pt x="122361" y="140999"/>
                </a:lnTo>
                <a:lnTo>
                  <a:pt x="141798" y="140999"/>
                </a:lnTo>
                <a:lnTo>
                  <a:pt x="141798" y="169088"/>
                </a:lnTo>
                <a:cubicBezTo>
                  <a:pt x="141800" y="174457"/>
                  <a:pt x="137448" y="178809"/>
                  <a:pt x="132080" y="178809"/>
                </a:cubicBezTo>
                <a:cubicBezTo>
                  <a:pt x="126711" y="178809"/>
                  <a:pt x="122359" y="174457"/>
                  <a:pt x="122361" y="169088"/>
                </a:cubicBezTo>
                <a:close/>
                <a:moveTo>
                  <a:pt x="70222" y="147"/>
                </a:moveTo>
                <a:cubicBezTo>
                  <a:pt x="90394" y="3624"/>
                  <a:pt x="106408" y="19048"/>
                  <a:pt x="110641" y="39075"/>
                </a:cubicBezTo>
                <a:cubicBezTo>
                  <a:pt x="114873" y="59103"/>
                  <a:pt x="106469" y="79687"/>
                  <a:pt x="89429" y="91029"/>
                </a:cubicBezTo>
                <a:lnTo>
                  <a:pt x="96242" y="126580"/>
                </a:lnTo>
                <a:lnTo>
                  <a:pt x="56618" y="126580"/>
                </a:lnTo>
                <a:lnTo>
                  <a:pt x="51214" y="98348"/>
                </a:lnTo>
                <a:cubicBezTo>
                  <a:pt x="31206" y="94090"/>
                  <a:pt x="15812" y="78073"/>
                  <a:pt x="12349" y="57913"/>
                </a:cubicBezTo>
                <a:cubicBezTo>
                  <a:pt x="8887" y="37753"/>
                  <a:pt x="18056" y="17517"/>
                  <a:pt x="35496" y="6828"/>
                </a:cubicBezTo>
                <a:cubicBezTo>
                  <a:pt x="36266" y="6357"/>
                  <a:pt x="37218" y="6293"/>
                  <a:pt x="38044" y="6658"/>
                </a:cubicBezTo>
                <a:cubicBezTo>
                  <a:pt x="38870" y="7022"/>
                  <a:pt x="39464" y="7768"/>
                  <a:pt x="39635" y="8655"/>
                </a:cubicBezTo>
                <a:lnTo>
                  <a:pt x="46172" y="42731"/>
                </a:lnTo>
                <a:lnTo>
                  <a:pt x="62517" y="53793"/>
                </a:lnTo>
                <a:lnTo>
                  <a:pt x="73579" y="37470"/>
                </a:lnTo>
                <a:lnTo>
                  <a:pt x="67041" y="3394"/>
                </a:lnTo>
                <a:cubicBezTo>
                  <a:pt x="66868" y="2504"/>
                  <a:pt x="67144" y="1585"/>
                  <a:pt x="67780" y="938"/>
                </a:cubicBezTo>
                <a:cubicBezTo>
                  <a:pt x="68415" y="291"/>
                  <a:pt x="69329" y="0"/>
                  <a:pt x="70222" y="158"/>
                </a:cubicBezTo>
                <a:close/>
                <a:moveTo>
                  <a:pt x="201234" y="126569"/>
                </a:moveTo>
                <a:lnTo>
                  <a:pt x="163195" y="126569"/>
                </a:lnTo>
                <a:lnTo>
                  <a:pt x="175072" y="62819"/>
                </a:lnTo>
                <a:lnTo>
                  <a:pt x="131232" y="54652"/>
                </a:lnTo>
                <a:cubicBezTo>
                  <a:pt x="129741" y="54373"/>
                  <a:pt x="128756" y="52941"/>
                  <a:pt x="129031" y="51449"/>
                </a:cubicBezTo>
                <a:lnTo>
                  <a:pt x="132971" y="30382"/>
                </a:lnTo>
                <a:cubicBezTo>
                  <a:pt x="133249" y="28891"/>
                  <a:pt x="134682" y="27906"/>
                  <a:pt x="136174" y="28181"/>
                </a:cubicBezTo>
                <a:cubicBezTo>
                  <a:pt x="159387" y="32506"/>
                  <a:pt x="174455" y="22292"/>
                  <a:pt x="176844" y="9480"/>
                </a:cubicBezTo>
                <a:cubicBezTo>
                  <a:pt x="177122" y="7989"/>
                  <a:pt x="178555" y="7005"/>
                  <a:pt x="180047" y="7279"/>
                </a:cubicBezTo>
                <a:lnTo>
                  <a:pt x="253791" y="21015"/>
                </a:lnTo>
                <a:cubicBezTo>
                  <a:pt x="254510" y="21149"/>
                  <a:pt x="255146" y="21563"/>
                  <a:pt x="255559" y="22166"/>
                </a:cubicBezTo>
                <a:cubicBezTo>
                  <a:pt x="255971" y="22769"/>
                  <a:pt x="256128" y="23511"/>
                  <a:pt x="255993" y="24229"/>
                </a:cubicBezTo>
                <a:lnTo>
                  <a:pt x="246835" y="73396"/>
                </a:lnTo>
                <a:cubicBezTo>
                  <a:pt x="246557" y="74887"/>
                  <a:pt x="245124" y="75872"/>
                  <a:pt x="243632" y="75597"/>
                </a:cubicBezTo>
                <a:lnTo>
                  <a:pt x="212450" y="69786"/>
                </a:lnTo>
                <a:close/>
              </a:path>
            </a:pathLst>
          </a:custGeom>
          <a:solidFill>
            <a:srgbClr val="2C2C2C"/>
          </a:solidFill>
          <a:ln>
            <a:noFill/>
          </a:ln>
        </p:spPr>
        <p:txBody>
          <a:bodyPr rtlCol="0" anchor="ctr"/>
          <a:lstStyle/>
          <a:p>
            <a:pPr algn="ctr"/>
            <a:endParaRPr/>
          </a:p>
        </p:txBody>
      </p:sp>
      <p:sp>
        <p:nvSpPr>
          <p:cNvPr id="92" name="Rounded Rectangle 91"/>
          <p:cNvSpPr/>
          <p:nvPr/>
        </p:nvSpPr>
        <p:spPr>
          <a:xfrm>
            <a:off x="2854960" y="3699103"/>
            <a:ext cx="264160" cy="252272"/>
          </a:xfrm>
          <a:custGeom>
            <a:avLst/>
            <a:gdLst/>
            <a:ahLst/>
            <a:cxnLst/>
            <a:rect l="0" t="0" r="0" b="0"/>
            <a:pathLst>
              <a:path w="264160" h="252272">
                <a:moveTo>
                  <a:pt x="55033" y="82439"/>
                </a:moveTo>
                <a:lnTo>
                  <a:pt x="104563" y="82439"/>
                </a:lnTo>
                <a:cubicBezTo>
                  <a:pt x="104563" y="82439"/>
                  <a:pt x="115570" y="82439"/>
                  <a:pt x="115570" y="93446"/>
                </a:cubicBezTo>
                <a:lnTo>
                  <a:pt x="115570" y="104453"/>
                </a:lnTo>
                <a:cubicBezTo>
                  <a:pt x="115570" y="104453"/>
                  <a:pt x="115570" y="115459"/>
                  <a:pt x="104563" y="115459"/>
                </a:cubicBezTo>
                <a:lnTo>
                  <a:pt x="55033" y="115459"/>
                </a:lnTo>
                <a:cubicBezTo>
                  <a:pt x="55033" y="115459"/>
                  <a:pt x="44026" y="115459"/>
                  <a:pt x="44026" y="104453"/>
                </a:cubicBezTo>
                <a:lnTo>
                  <a:pt x="44026" y="93446"/>
                </a:lnTo>
                <a:cubicBezTo>
                  <a:pt x="44026" y="93446"/>
                  <a:pt x="44026" y="82439"/>
                  <a:pt x="55033" y="82439"/>
                </a:cubicBezTo>
                <a:moveTo>
                  <a:pt x="55033" y="148479"/>
                </a:moveTo>
                <a:lnTo>
                  <a:pt x="104563" y="148479"/>
                </a:lnTo>
                <a:cubicBezTo>
                  <a:pt x="104563" y="148479"/>
                  <a:pt x="115570" y="148479"/>
                  <a:pt x="115570" y="159486"/>
                </a:cubicBezTo>
                <a:lnTo>
                  <a:pt x="115570" y="170493"/>
                </a:lnTo>
                <a:cubicBezTo>
                  <a:pt x="115570" y="170493"/>
                  <a:pt x="115570" y="181499"/>
                  <a:pt x="104563" y="181499"/>
                </a:cubicBezTo>
                <a:lnTo>
                  <a:pt x="55033" y="181499"/>
                </a:lnTo>
                <a:cubicBezTo>
                  <a:pt x="55033" y="181499"/>
                  <a:pt x="44026" y="181499"/>
                  <a:pt x="44026" y="170493"/>
                </a:cubicBezTo>
                <a:lnTo>
                  <a:pt x="44026" y="159486"/>
                </a:lnTo>
                <a:cubicBezTo>
                  <a:pt x="44026" y="159486"/>
                  <a:pt x="44026" y="148479"/>
                  <a:pt x="55033" y="148479"/>
                </a:cubicBezTo>
                <a:moveTo>
                  <a:pt x="55033" y="214519"/>
                </a:moveTo>
                <a:lnTo>
                  <a:pt x="209126" y="214519"/>
                </a:lnTo>
                <a:cubicBezTo>
                  <a:pt x="209126" y="214519"/>
                  <a:pt x="220133" y="214519"/>
                  <a:pt x="220133" y="225526"/>
                </a:cubicBezTo>
                <a:lnTo>
                  <a:pt x="220133" y="236533"/>
                </a:lnTo>
                <a:cubicBezTo>
                  <a:pt x="220133" y="236533"/>
                  <a:pt x="220133" y="247539"/>
                  <a:pt x="209126" y="247539"/>
                </a:cubicBezTo>
                <a:lnTo>
                  <a:pt x="55033" y="247539"/>
                </a:lnTo>
                <a:cubicBezTo>
                  <a:pt x="55033" y="247539"/>
                  <a:pt x="44026" y="247539"/>
                  <a:pt x="44026" y="236533"/>
                </a:cubicBezTo>
                <a:lnTo>
                  <a:pt x="44026" y="225526"/>
                </a:lnTo>
                <a:cubicBezTo>
                  <a:pt x="44026" y="225526"/>
                  <a:pt x="44026" y="214519"/>
                  <a:pt x="55033" y="214519"/>
                </a:cubicBezTo>
                <a:moveTo>
                  <a:pt x="159596" y="82439"/>
                </a:moveTo>
                <a:lnTo>
                  <a:pt x="209126" y="82439"/>
                </a:lnTo>
                <a:cubicBezTo>
                  <a:pt x="209126" y="82439"/>
                  <a:pt x="220133" y="82439"/>
                  <a:pt x="220133" y="93446"/>
                </a:cubicBezTo>
                <a:lnTo>
                  <a:pt x="220133" y="170493"/>
                </a:lnTo>
                <a:cubicBezTo>
                  <a:pt x="220133" y="170493"/>
                  <a:pt x="220133" y="181499"/>
                  <a:pt x="209126" y="181499"/>
                </a:cubicBezTo>
                <a:lnTo>
                  <a:pt x="159596" y="181499"/>
                </a:lnTo>
                <a:cubicBezTo>
                  <a:pt x="159596" y="181499"/>
                  <a:pt x="148590" y="181499"/>
                  <a:pt x="148590" y="170493"/>
                </a:cubicBezTo>
                <a:lnTo>
                  <a:pt x="148590" y="93446"/>
                </a:lnTo>
                <a:cubicBezTo>
                  <a:pt x="148590" y="93446"/>
                  <a:pt x="148590" y="82439"/>
                  <a:pt x="159596" y="82439"/>
                </a:cubicBezTo>
                <a:moveTo>
                  <a:pt x="104563" y="27076"/>
                </a:moveTo>
                <a:cubicBezTo>
                  <a:pt x="104563" y="33155"/>
                  <a:pt x="109491" y="38083"/>
                  <a:pt x="115570" y="38083"/>
                </a:cubicBezTo>
                <a:cubicBezTo>
                  <a:pt x="121648" y="38083"/>
                  <a:pt x="126576" y="33155"/>
                  <a:pt x="126576" y="27076"/>
                </a:cubicBezTo>
                <a:cubicBezTo>
                  <a:pt x="126576" y="20997"/>
                  <a:pt x="121648" y="16069"/>
                  <a:pt x="115570" y="16069"/>
                </a:cubicBezTo>
                <a:cubicBezTo>
                  <a:pt x="109491" y="16069"/>
                  <a:pt x="104563" y="20997"/>
                  <a:pt x="104563" y="27076"/>
                </a:cubicBezTo>
                <a:close/>
                <a:moveTo>
                  <a:pt x="66040" y="27076"/>
                </a:moveTo>
                <a:cubicBezTo>
                  <a:pt x="66040" y="33155"/>
                  <a:pt x="70967" y="38083"/>
                  <a:pt x="77046" y="38083"/>
                </a:cubicBezTo>
                <a:cubicBezTo>
                  <a:pt x="83125" y="38083"/>
                  <a:pt x="88053" y="33155"/>
                  <a:pt x="88053" y="27076"/>
                </a:cubicBezTo>
                <a:cubicBezTo>
                  <a:pt x="88053" y="20997"/>
                  <a:pt x="83125" y="16069"/>
                  <a:pt x="77046" y="16069"/>
                </a:cubicBezTo>
                <a:cubicBezTo>
                  <a:pt x="70967" y="16069"/>
                  <a:pt x="66040" y="20997"/>
                  <a:pt x="66040" y="27076"/>
                </a:cubicBezTo>
                <a:close/>
                <a:moveTo>
                  <a:pt x="27516" y="27076"/>
                </a:moveTo>
                <a:cubicBezTo>
                  <a:pt x="27516" y="33155"/>
                  <a:pt x="32444" y="38083"/>
                  <a:pt x="38523" y="38083"/>
                </a:cubicBezTo>
                <a:cubicBezTo>
                  <a:pt x="44602" y="38083"/>
                  <a:pt x="49530" y="33155"/>
                  <a:pt x="49530" y="27076"/>
                </a:cubicBezTo>
                <a:cubicBezTo>
                  <a:pt x="49530" y="20997"/>
                  <a:pt x="44602" y="16069"/>
                  <a:pt x="38523" y="16069"/>
                </a:cubicBezTo>
                <a:cubicBezTo>
                  <a:pt x="32444" y="16069"/>
                  <a:pt x="27516" y="20997"/>
                  <a:pt x="27516" y="27076"/>
                </a:cubicBezTo>
                <a:close/>
                <a:moveTo>
                  <a:pt x="253153" y="252272"/>
                </a:moveTo>
                <a:cubicBezTo>
                  <a:pt x="247074" y="252272"/>
                  <a:pt x="242146" y="247344"/>
                  <a:pt x="242146" y="241266"/>
                </a:cubicBezTo>
                <a:lnTo>
                  <a:pt x="242146" y="57785"/>
                </a:lnTo>
                <a:cubicBezTo>
                  <a:pt x="242146" y="56265"/>
                  <a:pt x="240914" y="55033"/>
                  <a:pt x="239395" y="55033"/>
                </a:cubicBezTo>
                <a:lnTo>
                  <a:pt x="24765" y="55033"/>
                </a:lnTo>
                <a:cubicBezTo>
                  <a:pt x="23245" y="55033"/>
                  <a:pt x="22013" y="56265"/>
                  <a:pt x="22013" y="57785"/>
                </a:cubicBezTo>
                <a:lnTo>
                  <a:pt x="22013" y="241266"/>
                </a:lnTo>
                <a:cubicBezTo>
                  <a:pt x="22013" y="247344"/>
                  <a:pt x="17085" y="252272"/>
                  <a:pt x="11006" y="252272"/>
                </a:cubicBezTo>
                <a:cubicBezTo>
                  <a:pt x="4927" y="252272"/>
                  <a:pt x="0" y="247344"/>
                  <a:pt x="0" y="241266"/>
                </a:cubicBezTo>
                <a:lnTo>
                  <a:pt x="0" y="33020"/>
                </a:lnTo>
                <a:cubicBezTo>
                  <a:pt x="0" y="14783"/>
                  <a:pt x="14783" y="0"/>
                  <a:pt x="33020" y="0"/>
                </a:cubicBezTo>
                <a:lnTo>
                  <a:pt x="231140" y="0"/>
                </a:lnTo>
                <a:cubicBezTo>
                  <a:pt x="249376" y="0"/>
                  <a:pt x="264160" y="14783"/>
                  <a:pt x="264160" y="33020"/>
                </a:cubicBezTo>
                <a:lnTo>
                  <a:pt x="264160" y="241266"/>
                </a:lnTo>
                <a:cubicBezTo>
                  <a:pt x="264160" y="247344"/>
                  <a:pt x="259232" y="252272"/>
                  <a:pt x="253153" y="252272"/>
                </a:cubicBezTo>
                <a:close/>
              </a:path>
            </a:pathLst>
          </a:custGeom>
          <a:solidFill>
            <a:srgbClr val="2C2C2C"/>
          </a:solidFill>
          <a:ln>
            <a:noFill/>
          </a:ln>
        </p:spPr>
        <p:txBody>
          <a:bodyPr rtlCol="0" anchor="ctr"/>
          <a:lstStyle/>
          <a:p>
            <a:pPr algn="ctr"/>
            <a:endParaRPr/>
          </a:p>
        </p:txBody>
      </p:sp>
      <p:sp>
        <p:nvSpPr>
          <p:cNvPr id="93" name="Rounded Rectangle 92"/>
          <p:cNvSpPr/>
          <p:nvPr/>
        </p:nvSpPr>
        <p:spPr>
          <a:xfrm>
            <a:off x="3647440" y="3693160"/>
            <a:ext cx="264160" cy="264160"/>
          </a:xfrm>
          <a:custGeom>
            <a:avLst/>
            <a:gdLst/>
            <a:ahLst/>
            <a:cxnLst/>
            <a:rect l="0" t="0" r="0" b="0"/>
            <a:pathLst>
              <a:path w="264160" h="264160">
                <a:moveTo>
                  <a:pt x="107645" y="228718"/>
                </a:moveTo>
                <a:cubicBezTo>
                  <a:pt x="108526" y="230408"/>
                  <a:pt x="108526" y="232421"/>
                  <a:pt x="107645" y="234111"/>
                </a:cubicBezTo>
                <a:cubicBezTo>
                  <a:pt x="106599" y="235704"/>
                  <a:pt x="104817" y="236657"/>
                  <a:pt x="102912" y="236643"/>
                </a:cubicBezTo>
                <a:lnTo>
                  <a:pt x="55033" y="236643"/>
                </a:lnTo>
                <a:cubicBezTo>
                  <a:pt x="50474" y="236643"/>
                  <a:pt x="46778" y="232947"/>
                  <a:pt x="46778" y="228388"/>
                </a:cubicBezTo>
                <a:cubicBezTo>
                  <a:pt x="46778" y="223829"/>
                  <a:pt x="50474" y="220133"/>
                  <a:pt x="55033" y="220133"/>
                </a:cubicBezTo>
                <a:lnTo>
                  <a:pt x="88053" y="220133"/>
                </a:lnTo>
                <a:cubicBezTo>
                  <a:pt x="89573" y="220133"/>
                  <a:pt x="90805" y="218901"/>
                  <a:pt x="90805" y="217381"/>
                </a:cubicBezTo>
                <a:lnTo>
                  <a:pt x="90805" y="189865"/>
                </a:lnTo>
                <a:cubicBezTo>
                  <a:pt x="90805" y="188345"/>
                  <a:pt x="89573" y="187113"/>
                  <a:pt x="88053" y="187113"/>
                </a:cubicBezTo>
                <a:lnTo>
                  <a:pt x="27516" y="187113"/>
                </a:lnTo>
                <a:cubicBezTo>
                  <a:pt x="12319" y="187113"/>
                  <a:pt x="0" y="174793"/>
                  <a:pt x="0" y="159596"/>
                </a:cubicBezTo>
                <a:cubicBezTo>
                  <a:pt x="0" y="144399"/>
                  <a:pt x="12319" y="132080"/>
                  <a:pt x="27516" y="132080"/>
                </a:cubicBezTo>
                <a:lnTo>
                  <a:pt x="108965" y="132080"/>
                </a:lnTo>
                <a:cubicBezTo>
                  <a:pt x="110910" y="132130"/>
                  <a:pt x="112676" y="133224"/>
                  <a:pt x="113588" y="134941"/>
                </a:cubicBezTo>
                <a:cubicBezTo>
                  <a:pt x="114639" y="136665"/>
                  <a:pt x="114639" y="138831"/>
                  <a:pt x="113588" y="140555"/>
                </a:cubicBezTo>
                <a:cubicBezTo>
                  <a:pt x="104103" y="155251"/>
                  <a:pt x="99058" y="172372"/>
                  <a:pt x="99060" y="189865"/>
                </a:cubicBezTo>
                <a:cubicBezTo>
                  <a:pt x="98919" y="203301"/>
                  <a:pt x="101856" y="216592"/>
                  <a:pt x="107645" y="228718"/>
                </a:cubicBezTo>
                <a:close/>
                <a:moveTo>
                  <a:pt x="46778" y="173355"/>
                </a:moveTo>
                <a:cubicBezTo>
                  <a:pt x="54376" y="173355"/>
                  <a:pt x="60536" y="167195"/>
                  <a:pt x="60536" y="159596"/>
                </a:cubicBezTo>
                <a:cubicBezTo>
                  <a:pt x="60536" y="151998"/>
                  <a:pt x="54376" y="145838"/>
                  <a:pt x="46778" y="145838"/>
                </a:cubicBezTo>
                <a:cubicBezTo>
                  <a:pt x="39179" y="145838"/>
                  <a:pt x="33020" y="151998"/>
                  <a:pt x="33020" y="159596"/>
                </a:cubicBezTo>
                <a:cubicBezTo>
                  <a:pt x="33020" y="167195"/>
                  <a:pt x="39179" y="173355"/>
                  <a:pt x="46778" y="173355"/>
                </a:cubicBezTo>
                <a:close/>
                <a:moveTo>
                  <a:pt x="101811" y="159596"/>
                </a:moveTo>
                <a:cubicBezTo>
                  <a:pt x="101811" y="151998"/>
                  <a:pt x="95651" y="145838"/>
                  <a:pt x="88053" y="145838"/>
                </a:cubicBezTo>
                <a:cubicBezTo>
                  <a:pt x="80454" y="145838"/>
                  <a:pt x="74295" y="151998"/>
                  <a:pt x="74295" y="159596"/>
                </a:cubicBezTo>
                <a:cubicBezTo>
                  <a:pt x="74295" y="167195"/>
                  <a:pt x="80454" y="173355"/>
                  <a:pt x="88053" y="173355"/>
                </a:cubicBezTo>
                <a:cubicBezTo>
                  <a:pt x="95651" y="173355"/>
                  <a:pt x="101811" y="167195"/>
                  <a:pt x="101811" y="159596"/>
                </a:cubicBezTo>
                <a:close/>
                <a:moveTo>
                  <a:pt x="22013" y="220133"/>
                </a:moveTo>
                <a:cubicBezTo>
                  <a:pt x="26572" y="220133"/>
                  <a:pt x="30268" y="223829"/>
                  <a:pt x="30268" y="228388"/>
                </a:cubicBezTo>
                <a:cubicBezTo>
                  <a:pt x="30268" y="232947"/>
                  <a:pt x="26572" y="236643"/>
                  <a:pt x="22013" y="236643"/>
                </a:cubicBezTo>
                <a:lnTo>
                  <a:pt x="11006" y="236643"/>
                </a:lnTo>
                <a:cubicBezTo>
                  <a:pt x="6447" y="236643"/>
                  <a:pt x="2751" y="232947"/>
                  <a:pt x="2751" y="228388"/>
                </a:cubicBezTo>
                <a:cubicBezTo>
                  <a:pt x="2751" y="223829"/>
                  <a:pt x="6447" y="220133"/>
                  <a:pt x="11006" y="220133"/>
                </a:cubicBezTo>
                <a:close/>
                <a:moveTo>
                  <a:pt x="0" y="27516"/>
                </a:moveTo>
                <a:cubicBezTo>
                  <a:pt x="0" y="12319"/>
                  <a:pt x="12319" y="0"/>
                  <a:pt x="27516" y="0"/>
                </a:cubicBezTo>
                <a:lnTo>
                  <a:pt x="170603" y="0"/>
                </a:lnTo>
                <a:cubicBezTo>
                  <a:pt x="185800" y="0"/>
                  <a:pt x="198120" y="12319"/>
                  <a:pt x="198120" y="27516"/>
                </a:cubicBezTo>
                <a:cubicBezTo>
                  <a:pt x="198120" y="42713"/>
                  <a:pt x="185800" y="55033"/>
                  <a:pt x="170603" y="55033"/>
                </a:cubicBezTo>
                <a:lnTo>
                  <a:pt x="27516" y="55033"/>
                </a:lnTo>
                <a:cubicBezTo>
                  <a:pt x="12319" y="55033"/>
                  <a:pt x="0" y="42713"/>
                  <a:pt x="0" y="27516"/>
                </a:cubicBezTo>
                <a:close/>
                <a:moveTo>
                  <a:pt x="46778" y="41275"/>
                </a:moveTo>
                <a:cubicBezTo>
                  <a:pt x="54376" y="41275"/>
                  <a:pt x="60536" y="35115"/>
                  <a:pt x="60536" y="27516"/>
                </a:cubicBezTo>
                <a:cubicBezTo>
                  <a:pt x="60536" y="19918"/>
                  <a:pt x="54376" y="13758"/>
                  <a:pt x="46778" y="13758"/>
                </a:cubicBezTo>
                <a:cubicBezTo>
                  <a:pt x="39179" y="13758"/>
                  <a:pt x="33020" y="19918"/>
                  <a:pt x="33020" y="27516"/>
                </a:cubicBezTo>
                <a:cubicBezTo>
                  <a:pt x="33020" y="35115"/>
                  <a:pt x="39179" y="41275"/>
                  <a:pt x="46778" y="41275"/>
                </a:cubicBezTo>
                <a:close/>
                <a:moveTo>
                  <a:pt x="88053" y="41275"/>
                </a:moveTo>
                <a:cubicBezTo>
                  <a:pt x="95651" y="41275"/>
                  <a:pt x="101811" y="35115"/>
                  <a:pt x="101811" y="27516"/>
                </a:cubicBezTo>
                <a:cubicBezTo>
                  <a:pt x="101811" y="19918"/>
                  <a:pt x="95651" y="13758"/>
                  <a:pt x="88053" y="13758"/>
                </a:cubicBezTo>
                <a:cubicBezTo>
                  <a:pt x="80454" y="13758"/>
                  <a:pt x="74295" y="19918"/>
                  <a:pt x="74295" y="27516"/>
                </a:cubicBezTo>
                <a:cubicBezTo>
                  <a:pt x="74295" y="35115"/>
                  <a:pt x="80454" y="41275"/>
                  <a:pt x="88053" y="41275"/>
                </a:cubicBezTo>
                <a:close/>
                <a:moveTo>
                  <a:pt x="132300" y="119862"/>
                </a:moveTo>
                <a:cubicBezTo>
                  <a:pt x="131286" y="120633"/>
                  <a:pt x="130051" y="121057"/>
                  <a:pt x="128778" y="121073"/>
                </a:cubicBezTo>
                <a:lnTo>
                  <a:pt x="27516" y="121073"/>
                </a:lnTo>
                <a:cubicBezTo>
                  <a:pt x="12319" y="121073"/>
                  <a:pt x="0" y="108753"/>
                  <a:pt x="0" y="93556"/>
                </a:cubicBezTo>
                <a:cubicBezTo>
                  <a:pt x="0" y="78359"/>
                  <a:pt x="12319" y="66040"/>
                  <a:pt x="27516" y="66040"/>
                </a:cubicBezTo>
                <a:lnTo>
                  <a:pt x="170603" y="66040"/>
                </a:lnTo>
                <a:cubicBezTo>
                  <a:pt x="177920" y="66039"/>
                  <a:pt x="184935" y="68954"/>
                  <a:pt x="190099" y="74138"/>
                </a:cubicBezTo>
                <a:cubicBezTo>
                  <a:pt x="195263" y="79322"/>
                  <a:pt x="198149" y="86349"/>
                  <a:pt x="198120" y="93666"/>
                </a:cubicBezTo>
                <a:cubicBezTo>
                  <a:pt x="198087" y="95115"/>
                  <a:pt x="197496" y="96496"/>
                  <a:pt x="196469" y="97519"/>
                </a:cubicBezTo>
                <a:cubicBezTo>
                  <a:pt x="195404" y="98606"/>
                  <a:pt x="193914" y="99170"/>
                  <a:pt x="192396" y="99060"/>
                </a:cubicBezTo>
                <a:cubicBezTo>
                  <a:pt x="170510" y="98513"/>
                  <a:pt x="149164" y="105902"/>
                  <a:pt x="132300" y="119862"/>
                </a:cubicBezTo>
                <a:close/>
                <a:moveTo>
                  <a:pt x="88053" y="79798"/>
                </a:moveTo>
                <a:cubicBezTo>
                  <a:pt x="80454" y="79798"/>
                  <a:pt x="74295" y="85958"/>
                  <a:pt x="74295" y="93556"/>
                </a:cubicBezTo>
                <a:cubicBezTo>
                  <a:pt x="74295" y="101155"/>
                  <a:pt x="80454" y="107315"/>
                  <a:pt x="88053" y="107315"/>
                </a:cubicBezTo>
                <a:cubicBezTo>
                  <a:pt x="95651" y="107315"/>
                  <a:pt x="101811" y="101155"/>
                  <a:pt x="101811" y="93556"/>
                </a:cubicBezTo>
                <a:cubicBezTo>
                  <a:pt x="101811" y="85958"/>
                  <a:pt x="95651" y="79798"/>
                  <a:pt x="88053" y="79798"/>
                </a:cubicBezTo>
                <a:close/>
                <a:moveTo>
                  <a:pt x="46778" y="79798"/>
                </a:moveTo>
                <a:cubicBezTo>
                  <a:pt x="39179" y="79798"/>
                  <a:pt x="33020" y="85958"/>
                  <a:pt x="33020" y="93556"/>
                </a:cubicBezTo>
                <a:cubicBezTo>
                  <a:pt x="33020" y="101155"/>
                  <a:pt x="39179" y="107315"/>
                  <a:pt x="46778" y="107315"/>
                </a:cubicBezTo>
                <a:cubicBezTo>
                  <a:pt x="54376" y="107315"/>
                  <a:pt x="60536" y="101155"/>
                  <a:pt x="60536" y="93556"/>
                </a:cubicBezTo>
                <a:cubicBezTo>
                  <a:pt x="60536" y="85958"/>
                  <a:pt x="54376" y="79798"/>
                  <a:pt x="46778" y="79798"/>
                </a:cubicBezTo>
                <a:close/>
                <a:moveTo>
                  <a:pt x="115570" y="189865"/>
                </a:moveTo>
                <a:cubicBezTo>
                  <a:pt x="115630" y="148858"/>
                  <a:pt x="148858" y="115630"/>
                  <a:pt x="189865" y="115570"/>
                </a:cubicBezTo>
                <a:cubicBezTo>
                  <a:pt x="230896" y="115570"/>
                  <a:pt x="264160" y="148833"/>
                  <a:pt x="264160" y="189865"/>
                </a:cubicBezTo>
                <a:cubicBezTo>
                  <a:pt x="264160" y="230896"/>
                  <a:pt x="230896" y="264160"/>
                  <a:pt x="189865" y="264160"/>
                </a:cubicBezTo>
                <a:cubicBezTo>
                  <a:pt x="148833" y="264160"/>
                  <a:pt x="115570" y="230896"/>
                  <a:pt x="115570" y="189865"/>
                </a:cubicBezTo>
                <a:close/>
                <a:moveTo>
                  <a:pt x="242146" y="189865"/>
                </a:moveTo>
                <a:cubicBezTo>
                  <a:pt x="242146" y="160990"/>
                  <a:pt x="218739" y="137583"/>
                  <a:pt x="189865" y="137583"/>
                </a:cubicBezTo>
                <a:cubicBezTo>
                  <a:pt x="160990" y="137583"/>
                  <a:pt x="137583" y="160990"/>
                  <a:pt x="137583" y="189865"/>
                </a:cubicBezTo>
                <a:cubicBezTo>
                  <a:pt x="137583" y="218739"/>
                  <a:pt x="160990" y="242146"/>
                  <a:pt x="189865" y="242146"/>
                </a:cubicBezTo>
                <a:cubicBezTo>
                  <a:pt x="218739" y="242146"/>
                  <a:pt x="242146" y="218739"/>
                  <a:pt x="242146" y="189865"/>
                </a:cubicBezTo>
                <a:close/>
                <a:moveTo>
                  <a:pt x="222885" y="189865"/>
                </a:moveTo>
                <a:cubicBezTo>
                  <a:pt x="222885" y="195943"/>
                  <a:pt x="217957" y="200871"/>
                  <a:pt x="211878" y="200871"/>
                </a:cubicBezTo>
                <a:lnTo>
                  <a:pt x="189865" y="200871"/>
                </a:lnTo>
                <a:cubicBezTo>
                  <a:pt x="183786" y="200871"/>
                  <a:pt x="178858" y="195943"/>
                  <a:pt x="178858" y="189865"/>
                </a:cubicBezTo>
                <a:lnTo>
                  <a:pt x="178858" y="162348"/>
                </a:lnTo>
                <a:cubicBezTo>
                  <a:pt x="178858" y="156269"/>
                  <a:pt x="183786" y="151341"/>
                  <a:pt x="189865" y="151341"/>
                </a:cubicBezTo>
                <a:cubicBezTo>
                  <a:pt x="195943" y="151341"/>
                  <a:pt x="200871" y="156269"/>
                  <a:pt x="200871" y="162348"/>
                </a:cubicBezTo>
                <a:lnTo>
                  <a:pt x="200871" y="176106"/>
                </a:lnTo>
                <a:cubicBezTo>
                  <a:pt x="200871" y="177626"/>
                  <a:pt x="202103" y="178858"/>
                  <a:pt x="203623" y="178858"/>
                </a:cubicBezTo>
                <a:lnTo>
                  <a:pt x="211878" y="178858"/>
                </a:lnTo>
                <a:cubicBezTo>
                  <a:pt x="217957" y="178858"/>
                  <a:pt x="222885" y="183786"/>
                  <a:pt x="222885" y="189865"/>
                </a:cubicBezTo>
                <a:close/>
              </a:path>
            </a:pathLst>
          </a:custGeom>
          <a:solidFill>
            <a:srgbClr val="2C2C2C"/>
          </a:solidFill>
          <a:ln>
            <a:noFill/>
          </a:ln>
        </p:spPr>
        <p:txBody>
          <a:bodyPr rtlCol="0" anchor="ctr"/>
          <a:lstStyle/>
          <a:p>
            <a:pPr algn="ctr"/>
            <a:endParaRPr/>
          </a:p>
        </p:txBody>
      </p:sp>
      <p:sp>
        <p:nvSpPr>
          <p:cNvPr id="94" name="Rounded Rectangle 93"/>
          <p:cNvSpPr/>
          <p:nvPr/>
        </p:nvSpPr>
        <p:spPr>
          <a:xfrm>
            <a:off x="4442682" y="3693160"/>
            <a:ext cx="261397" cy="264160"/>
          </a:xfrm>
          <a:custGeom>
            <a:avLst/>
            <a:gdLst/>
            <a:ahLst/>
            <a:cxnLst/>
            <a:rect l="0" t="0" r="0" b="0"/>
            <a:pathLst>
              <a:path w="261397" h="264160">
                <a:moveTo>
                  <a:pt x="80205" y="61373"/>
                </a:moveTo>
                <a:cubicBezTo>
                  <a:pt x="38941" y="61373"/>
                  <a:pt x="5492" y="47636"/>
                  <a:pt x="5492" y="30686"/>
                </a:cubicBezTo>
                <a:cubicBezTo>
                  <a:pt x="5492" y="13736"/>
                  <a:pt x="38941" y="0"/>
                  <a:pt x="80227" y="0"/>
                </a:cubicBezTo>
                <a:cubicBezTo>
                  <a:pt x="121469" y="0"/>
                  <a:pt x="154918" y="13736"/>
                  <a:pt x="154918" y="30686"/>
                </a:cubicBezTo>
                <a:cubicBezTo>
                  <a:pt x="154918" y="47636"/>
                  <a:pt x="121469" y="61373"/>
                  <a:pt x="80216" y="61373"/>
                </a:cubicBezTo>
                <a:close/>
                <a:moveTo>
                  <a:pt x="139311" y="67657"/>
                </a:moveTo>
                <a:cubicBezTo>
                  <a:pt x="147192" y="64422"/>
                  <a:pt x="154654" y="60151"/>
                  <a:pt x="160433" y="54593"/>
                </a:cubicBezTo>
                <a:lnTo>
                  <a:pt x="160433" y="97409"/>
                </a:lnTo>
                <a:cubicBezTo>
                  <a:pt x="160411" y="97563"/>
                  <a:pt x="160411" y="97717"/>
                  <a:pt x="160411" y="97871"/>
                </a:cubicBezTo>
                <a:cubicBezTo>
                  <a:pt x="160411" y="99841"/>
                  <a:pt x="159629" y="102229"/>
                  <a:pt x="157208" y="105003"/>
                </a:cubicBezTo>
                <a:cubicBezTo>
                  <a:pt x="151716" y="105909"/>
                  <a:pt x="146642" y="108502"/>
                  <a:pt x="142690" y="112422"/>
                </a:cubicBezTo>
                <a:cubicBezTo>
                  <a:pt x="141523" y="113588"/>
                  <a:pt x="140489" y="114832"/>
                  <a:pt x="139608" y="116131"/>
                </a:cubicBezTo>
                <a:cubicBezTo>
                  <a:pt x="124848" y="122118"/>
                  <a:pt x="103880" y="125949"/>
                  <a:pt x="80216" y="125949"/>
                </a:cubicBezTo>
                <a:cubicBezTo>
                  <a:pt x="56508" y="125949"/>
                  <a:pt x="35496" y="122107"/>
                  <a:pt x="20736" y="116098"/>
                </a:cubicBezTo>
                <a:cubicBezTo>
                  <a:pt x="13340" y="113082"/>
                  <a:pt x="7913" y="109681"/>
                  <a:pt x="4468" y="106313"/>
                </a:cubicBezTo>
                <a:cubicBezTo>
                  <a:pt x="1056" y="102978"/>
                  <a:pt x="11" y="100149"/>
                  <a:pt x="11" y="97871"/>
                </a:cubicBezTo>
                <a:lnTo>
                  <a:pt x="0" y="97386"/>
                </a:lnTo>
                <a:lnTo>
                  <a:pt x="0" y="54593"/>
                </a:lnTo>
                <a:cubicBezTo>
                  <a:pt x="5767" y="60173"/>
                  <a:pt x="13230" y="64433"/>
                  <a:pt x="21110" y="67646"/>
                </a:cubicBezTo>
                <a:cubicBezTo>
                  <a:pt x="37070" y="74206"/>
                  <a:pt x="57983" y="77883"/>
                  <a:pt x="80216" y="77883"/>
                </a:cubicBezTo>
                <a:cubicBezTo>
                  <a:pt x="102450" y="77883"/>
                  <a:pt x="123362" y="74206"/>
                  <a:pt x="139322" y="67646"/>
                </a:cubicBezTo>
                <a:close/>
                <a:moveTo>
                  <a:pt x="134820" y="135249"/>
                </a:moveTo>
                <a:lnTo>
                  <a:pt x="134820" y="185957"/>
                </a:lnTo>
                <a:cubicBezTo>
                  <a:pt x="120523" y="191714"/>
                  <a:pt x="101250" y="195071"/>
                  <a:pt x="80216" y="195071"/>
                </a:cubicBezTo>
                <a:cubicBezTo>
                  <a:pt x="59017" y="195071"/>
                  <a:pt x="39601" y="191659"/>
                  <a:pt x="25271" y="185825"/>
                </a:cubicBezTo>
                <a:cubicBezTo>
                  <a:pt x="18116" y="182908"/>
                  <a:pt x="11964" y="179276"/>
                  <a:pt x="7517" y="174928"/>
                </a:cubicBezTo>
                <a:cubicBezTo>
                  <a:pt x="3026" y="170537"/>
                  <a:pt x="0" y="165133"/>
                  <a:pt x="0" y="158881"/>
                </a:cubicBezTo>
                <a:lnTo>
                  <a:pt x="0" y="123813"/>
                </a:lnTo>
                <a:cubicBezTo>
                  <a:pt x="4270" y="126697"/>
                  <a:pt x="9179" y="129207"/>
                  <a:pt x="14506" y="131386"/>
                </a:cubicBezTo>
                <a:cubicBezTo>
                  <a:pt x="31732" y="138408"/>
                  <a:pt x="54956" y="142459"/>
                  <a:pt x="80216" y="142459"/>
                </a:cubicBezTo>
                <a:cubicBezTo>
                  <a:pt x="100380" y="142459"/>
                  <a:pt x="119257" y="139872"/>
                  <a:pt x="134820" y="135249"/>
                </a:cubicBezTo>
                <a:close/>
                <a:moveTo>
                  <a:pt x="261397" y="253153"/>
                </a:moveTo>
                <a:cubicBezTo>
                  <a:pt x="261397" y="259757"/>
                  <a:pt x="256994" y="264160"/>
                  <a:pt x="250390" y="264160"/>
                </a:cubicBezTo>
                <a:lnTo>
                  <a:pt x="162337" y="264160"/>
                </a:lnTo>
                <a:cubicBezTo>
                  <a:pt x="155733" y="264160"/>
                  <a:pt x="151330" y="259757"/>
                  <a:pt x="151330" y="253153"/>
                </a:cubicBezTo>
                <a:lnTo>
                  <a:pt x="151330" y="132080"/>
                </a:lnTo>
                <a:cubicBezTo>
                  <a:pt x="151330" y="125476"/>
                  <a:pt x="155733" y="121073"/>
                  <a:pt x="162337" y="121073"/>
                </a:cubicBezTo>
                <a:lnTo>
                  <a:pt x="223974" y="121073"/>
                </a:lnTo>
                <a:cubicBezTo>
                  <a:pt x="226175" y="121073"/>
                  <a:pt x="229477" y="122174"/>
                  <a:pt x="230578" y="123274"/>
                </a:cubicBezTo>
                <a:lnTo>
                  <a:pt x="256994" y="145288"/>
                </a:lnTo>
                <a:cubicBezTo>
                  <a:pt x="259195" y="147489"/>
                  <a:pt x="261397" y="150791"/>
                  <a:pt x="261397" y="154093"/>
                </a:cubicBezTo>
                <a:close/>
                <a:moveTo>
                  <a:pt x="182061" y="171869"/>
                </a:moveTo>
                <a:lnTo>
                  <a:pt x="230666" y="171869"/>
                </a:lnTo>
                <a:cubicBezTo>
                  <a:pt x="235225" y="171869"/>
                  <a:pt x="238921" y="168173"/>
                  <a:pt x="238921" y="163614"/>
                </a:cubicBezTo>
                <a:cubicBezTo>
                  <a:pt x="238921" y="159054"/>
                  <a:pt x="235225" y="155359"/>
                  <a:pt x="230666" y="155359"/>
                </a:cubicBezTo>
                <a:lnTo>
                  <a:pt x="182061" y="155359"/>
                </a:lnTo>
                <a:cubicBezTo>
                  <a:pt x="177502" y="155359"/>
                  <a:pt x="173806" y="159054"/>
                  <a:pt x="173806" y="163614"/>
                </a:cubicBezTo>
                <a:cubicBezTo>
                  <a:pt x="173806" y="168173"/>
                  <a:pt x="177502" y="171869"/>
                  <a:pt x="182061" y="171869"/>
                </a:cubicBezTo>
                <a:close/>
                <a:moveTo>
                  <a:pt x="182061" y="188973"/>
                </a:moveTo>
                <a:cubicBezTo>
                  <a:pt x="177502" y="188973"/>
                  <a:pt x="173806" y="192669"/>
                  <a:pt x="173806" y="197228"/>
                </a:cubicBezTo>
                <a:cubicBezTo>
                  <a:pt x="173806" y="201787"/>
                  <a:pt x="177502" y="205483"/>
                  <a:pt x="182061" y="205483"/>
                </a:cubicBezTo>
                <a:lnTo>
                  <a:pt x="230666" y="205483"/>
                </a:lnTo>
                <a:cubicBezTo>
                  <a:pt x="235225" y="205483"/>
                  <a:pt x="238921" y="201787"/>
                  <a:pt x="238921" y="197228"/>
                </a:cubicBezTo>
                <a:cubicBezTo>
                  <a:pt x="238921" y="192669"/>
                  <a:pt x="235225" y="188973"/>
                  <a:pt x="230666" y="188973"/>
                </a:cubicBezTo>
                <a:close/>
                <a:moveTo>
                  <a:pt x="173806" y="230842"/>
                </a:moveTo>
                <a:cubicBezTo>
                  <a:pt x="173806" y="235401"/>
                  <a:pt x="177502" y="239097"/>
                  <a:pt x="182061" y="239097"/>
                </a:cubicBezTo>
                <a:lnTo>
                  <a:pt x="206363" y="239097"/>
                </a:lnTo>
                <a:cubicBezTo>
                  <a:pt x="210923" y="239097"/>
                  <a:pt x="214618" y="235401"/>
                  <a:pt x="214618" y="230842"/>
                </a:cubicBezTo>
                <a:cubicBezTo>
                  <a:pt x="214618" y="226283"/>
                  <a:pt x="210923" y="222587"/>
                  <a:pt x="206363" y="222587"/>
                </a:cubicBezTo>
                <a:lnTo>
                  <a:pt x="182061" y="222587"/>
                </a:lnTo>
                <a:cubicBezTo>
                  <a:pt x="177502" y="222587"/>
                  <a:pt x="173806" y="226283"/>
                  <a:pt x="173806" y="230842"/>
                </a:cubicBezTo>
                <a:close/>
              </a:path>
            </a:pathLst>
          </a:custGeom>
          <a:solidFill>
            <a:srgbClr val="2C2C2C"/>
          </a:solidFill>
          <a:ln>
            <a:noFill/>
          </a:ln>
        </p:spPr>
        <p:txBody>
          <a:bodyPr rtlCol="0" anchor="ctr"/>
          <a:lstStyle/>
          <a:p>
            <a:pPr algn="ctr"/>
            <a:endParaRPr/>
          </a:p>
        </p:txBody>
      </p:sp>
      <p:sp>
        <p:nvSpPr>
          <p:cNvPr id="95" name="Rounded Rectangle 94"/>
          <p:cNvSpPr/>
          <p:nvPr/>
        </p:nvSpPr>
        <p:spPr>
          <a:xfrm>
            <a:off x="5232400" y="3692963"/>
            <a:ext cx="264160" cy="264357"/>
          </a:xfrm>
          <a:custGeom>
            <a:avLst/>
            <a:gdLst/>
            <a:ahLst/>
            <a:cxnLst/>
            <a:rect l="0" t="0" r="0" b="0"/>
            <a:pathLst>
              <a:path w="264160" h="264357">
                <a:moveTo>
                  <a:pt x="121073" y="209323"/>
                </a:moveTo>
                <a:lnTo>
                  <a:pt x="121073" y="242343"/>
                </a:lnTo>
                <a:cubicBezTo>
                  <a:pt x="121073" y="254501"/>
                  <a:pt x="111217" y="264357"/>
                  <a:pt x="99060" y="264357"/>
                </a:cubicBezTo>
                <a:lnTo>
                  <a:pt x="22013" y="264357"/>
                </a:lnTo>
                <a:cubicBezTo>
                  <a:pt x="9855" y="264357"/>
                  <a:pt x="0" y="254501"/>
                  <a:pt x="0" y="242343"/>
                </a:cubicBezTo>
                <a:lnTo>
                  <a:pt x="0" y="209323"/>
                </a:lnTo>
                <a:cubicBezTo>
                  <a:pt x="0" y="197166"/>
                  <a:pt x="9855" y="187310"/>
                  <a:pt x="22013" y="187310"/>
                </a:cubicBezTo>
                <a:lnTo>
                  <a:pt x="99060" y="187310"/>
                </a:lnTo>
                <a:cubicBezTo>
                  <a:pt x="111217" y="187310"/>
                  <a:pt x="121073" y="197166"/>
                  <a:pt x="121073" y="209323"/>
                </a:cubicBezTo>
                <a:close/>
                <a:moveTo>
                  <a:pt x="47311" y="234700"/>
                </a:moveTo>
                <a:cubicBezTo>
                  <a:pt x="49647" y="232385"/>
                  <a:pt x="50961" y="229232"/>
                  <a:pt x="50960" y="225944"/>
                </a:cubicBezTo>
                <a:cubicBezTo>
                  <a:pt x="51005" y="220903"/>
                  <a:pt x="48003" y="216334"/>
                  <a:pt x="43359" y="214375"/>
                </a:cubicBezTo>
                <a:cubicBezTo>
                  <a:pt x="38715" y="212415"/>
                  <a:pt x="33348" y="213452"/>
                  <a:pt x="29768" y="217000"/>
                </a:cubicBezTo>
                <a:cubicBezTo>
                  <a:pt x="26188" y="220548"/>
                  <a:pt x="25103" y="225906"/>
                  <a:pt x="27022" y="230567"/>
                </a:cubicBezTo>
                <a:cubicBezTo>
                  <a:pt x="28940" y="235228"/>
                  <a:pt x="33482" y="238271"/>
                  <a:pt x="38523" y="238271"/>
                </a:cubicBezTo>
                <a:cubicBezTo>
                  <a:pt x="41811" y="238300"/>
                  <a:pt x="44975" y="237015"/>
                  <a:pt x="47311" y="234700"/>
                </a:cubicBezTo>
                <a:close/>
                <a:moveTo>
                  <a:pt x="96308" y="225833"/>
                </a:moveTo>
                <a:cubicBezTo>
                  <a:pt x="96308" y="221274"/>
                  <a:pt x="92612" y="217578"/>
                  <a:pt x="88053" y="217578"/>
                </a:cubicBezTo>
                <a:lnTo>
                  <a:pt x="77046" y="217578"/>
                </a:lnTo>
                <a:cubicBezTo>
                  <a:pt x="72487" y="217578"/>
                  <a:pt x="68791" y="221274"/>
                  <a:pt x="68791" y="225833"/>
                </a:cubicBezTo>
                <a:cubicBezTo>
                  <a:pt x="68791" y="230393"/>
                  <a:pt x="72487" y="234088"/>
                  <a:pt x="77046" y="234088"/>
                </a:cubicBezTo>
                <a:lnTo>
                  <a:pt x="88053" y="234088"/>
                </a:lnTo>
                <a:cubicBezTo>
                  <a:pt x="92612" y="234088"/>
                  <a:pt x="96308" y="230393"/>
                  <a:pt x="96308" y="225833"/>
                </a:cubicBezTo>
                <a:close/>
                <a:moveTo>
                  <a:pt x="264160" y="209323"/>
                </a:moveTo>
                <a:lnTo>
                  <a:pt x="264160" y="242343"/>
                </a:lnTo>
                <a:cubicBezTo>
                  <a:pt x="264160" y="254501"/>
                  <a:pt x="254304" y="264357"/>
                  <a:pt x="242146" y="264357"/>
                </a:cubicBezTo>
                <a:lnTo>
                  <a:pt x="165100" y="264357"/>
                </a:lnTo>
                <a:cubicBezTo>
                  <a:pt x="152942" y="264357"/>
                  <a:pt x="143086" y="254501"/>
                  <a:pt x="143086" y="242343"/>
                </a:cubicBezTo>
                <a:lnTo>
                  <a:pt x="143086" y="209323"/>
                </a:lnTo>
                <a:cubicBezTo>
                  <a:pt x="143086" y="197166"/>
                  <a:pt x="152942" y="187310"/>
                  <a:pt x="165100" y="187310"/>
                </a:cubicBezTo>
                <a:lnTo>
                  <a:pt x="242146" y="187310"/>
                </a:lnTo>
                <a:cubicBezTo>
                  <a:pt x="254304" y="187310"/>
                  <a:pt x="264160" y="197166"/>
                  <a:pt x="264160" y="209323"/>
                </a:cubicBezTo>
                <a:close/>
                <a:moveTo>
                  <a:pt x="181665" y="238326"/>
                </a:moveTo>
                <a:cubicBezTo>
                  <a:pt x="188503" y="238326"/>
                  <a:pt x="194047" y="232782"/>
                  <a:pt x="194047" y="225944"/>
                </a:cubicBezTo>
                <a:cubicBezTo>
                  <a:pt x="194491" y="221241"/>
                  <a:pt x="192233" y="216693"/>
                  <a:pt x="188218" y="214204"/>
                </a:cubicBezTo>
                <a:cubicBezTo>
                  <a:pt x="184204" y="211715"/>
                  <a:pt x="179126" y="211715"/>
                  <a:pt x="175111" y="214204"/>
                </a:cubicBezTo>
                <a:cubicBezTo>
                  <a:pt x="171096" y="216693"/>
                  <a:pt x="168838" y="221241"/>
                  <a:pt x="169282" y="225944"/>
                </a:cubicBezTo>
                <a:cubicBezTo>
                  <a:pt x="169282" y="232782"/>
                  <a:pt x="174826" y="238326"/>
                  <a:pt x="181665" y="238326"/>
                </a:cubicBezTo>
                <a:close/>
                <a:moveTo>
                  <a:pt x="239395" y="225833"/>
                </a:moveTo>
                <a:cubicBezTo>
                  <a:pt x="239395" y="221274"/>
                  <a:pt x="235699" y="217578"/>
                  <a:pt x="231140" y="217578"/>
                </a:cubicBezTo>
                <a:lnTo>
                  <a:pt x="220133" y="217578"/>
                </a:lnTo>
                <a:cubicBezTo>
                  <a:pt x="215574" y="217578"/>
                  <a:pt x="211878" y="221274"/>
                  <a:pt x="211878" y="225833"/>
                </a:cubicBezTo>
                <a:cubicBezTo>
                  <a:pt x="211878" y="230393"/>
                  <a:pt x="215574" y="234088"/>
                  <a:pt x="220133" y="234088"/>
                </a:cubicBezTo>
                <a:lnTo>
                  <a:pt x="231140" y="234088"/>
                </a:lnTo>
                <a:cubicBezTo>
                  <a:pt x="235699" y="234088"/>
                  <a:pt x="239395" y="230393"/>
                  <a:pt x="239395" y="225833"/>
                </a:cubicBezTo>
                <a:close/>
                <a:moveTo>
                  <a:pt x="125916" y="99257"/>
                </a:moveTo>
                <a:lnTo>
                  <a:pt x="125916" y="161444"/>
                </a:lnTo>
                <a:cubicBezTo>
                  <a:pt x="125916" y="167523"/>
                  <a:pt x="120988" y="172451"/>
                  <a:pt x="114909" y="172451"/>
                </a:cubicBezTo>
                <a:cubicBezTo>
                  <a:pt x="108830" y="172451"/>
                  <a:pt x="103902" y="167523"/>
                  <a:pt x="103902" y="161444"/>
                </a:cubicBezTo>
                <a:lnTo>
                  <a:pt x="103902" y="125783"/>
                </a:lnTo>
                <a:lnTo>
                  <a:pt x="102251" y="127434"/>
                </a:lnTo>
                <a:cubicBezTo>
                  <a:pt x="99562" y="130575"/>
                  <a:pt x="95338" y="131943"/>
                  <a:pt x="91317" y="130976"/>
                </a:cubicBezTo>
                <a:cubicBezTo>
                  <a:pt x="87296" y="130009"/>
                  <a:pt x="84157" y="126869"/>
                  <a:pt x="83190" y="122849"/>
                </a:cubicBezTo>
                <a:cubicBezTo>
                  <a:pt x="82223" y="118828"/>
                  <a:pt x="83591" y="114604"/>
                  <a:pt x="86732" y="111914"/>
                </a:cubicBezTo>
                <a:lnTo>
                  <a:pt x="107094" y="91442"/>
                </a:lnTo>
                <a:cubicBezTo>
                  <a:pt x="110259" y="88319"/>
                  <a:pt x="114993" y="87407"/>
                  <a:pt x="119092" y="89131"/>
                </a:cubicBezTo>
                <a:cubicBezTo>
                  <a:pt x="123202" y="90819"/>
                  <a:pt x="125894" y="94813"/>
                  <a:pt x="125916" y="99257"/>
                </a:cubicBezTo>
                <a:close/>
                <a:moveTo>
                  <a:pt x="184425" y="141522"/>
                </a:moveTo>
                <a:cubicBezTo>
                  <a:pt x="184425" y="144457"/>
                  <a:pt x="183253" y="147270"/>
                  <a:pt x="181169" y="149337"/>
                </a:cubicBezTo>
                <a:lnTo>
                  <a:pt x="161137" y="169259"/>
                </a:lnTo>
                <a:cubicBezTo>
                  <a:pt x="157978" y="172356"/>
                  <a:pt x="153272" y="173260"/>
                  <a:pt x="149191" y="171555"/>
                </a:cubicBezTo>
                <a:cubicBezTo>
                  <a:pt x="145109" y="169851"/>
                  <a:pt x="142444" y="165868"/>
                  <a:pt x="142426" y="161444"/>
                </a:cubicBezTo>
                <a:lnTo>
                  <a:pt x="142426" y="99257"/>
                </a:lnTo>
                <a:cubicBezTo>
                  <a:pt x="142426" y="93178"/>
                  <a:pt x="147354" y="88250"/>
                  <a:pt x="153432" y="88250"/>
                </a:cubicBezTo>
                <a:cubicBezTo>
                  <a:pt x="159511" y="88250"/>
                  <a:pt x="164439" y="93178"/>
                  <a:pt x="164439" y="99257"/>
                </a:cubicBezTo>
                <a:lnTo>
                  <a:pt x="164439" y="134918"/>
                </a:lnTo>
                <a:lnTo>
                  <a:pt x="165540" y="133708"/>
                </a:lnTo>
                <a:cubicBezTo>
                  <a:pt x="167606" y="131624"/>
                  <a:pt x="170420" y="130452"/>
                  <a:pt x="173354" y="130452"/>
                </a:cubicBezTo>
                <a:cubicBezTo>
                  <a:pt x="176289" y="130452"/>
                  <a:pt x="179103" y="131624"/>
                  <a:pt x="181169" y="133708"/>
                </a:cubicBezTo>
                <a:cubicBezTo>
                  <a:pt x="183253" y="135774"/>
                  <a:pt x="184425" y="138588"/>
                  <a:pt x="184425" y="141522"/>
                </a:cubicBezTo>
                <a:close/>
                <a:moveTo>
                  <a:pt x="193827" y="102559"/>
                </a:moveTo>
                <a:cubicBezTo>
                  <a:pt x="204118" y="99066"/>
                  <a:pt x="210971" y="89320"/>
                  <a:pt x="210777" y="78454"/>
                </a:cubicBezTo>
                <a:cubicBezTo>
                  <a:pt x="210779" y="71411"/>
                  <a:pt x="207871" y="64680"/>
                  <a:pt x="202742" y="59853"/>
                </a:cubicBezTo>
                <a:cubicBezTo>
                  <a:pt x="197221" y="54583"/>
                  <a:pt x="189785" y="51799"/>
                  <a:pt x="182160" y="52148"/>
                </a:cubicBezTo>
                <a:cubicBezTo>
                  <a:pt x="177832" y="52286"/>
                  <a:pt x="173826" y="49874"/>
                  <a:pt x="171924" y="45985"/>
                </a:cubicBezTo>
                <a:cubicBezTo>
                  <a:pt x="164360" y="31385"/>
                  <a:pt x="149292" y="22217"/>
                  <a:pt x="132850" y="22210"/>
                </a:cubicBezTo>
                <a:cubicBezTo>
                  <a:pt x="110467" y="21852"/>
                  <a:pt x="91665" y="38965"/>
                  <a:pt x="89924" y="61284"/>
                </a:cubicBezTo>
                <a:cubicBezTo>
                  <a:pt x="89721" y="64456"/>
                  <a:pt x="88155" y="67386"/>
                  <a:pt x="85631" y="69319"/>
                </a:cubicBezTo>
                <a:cubicBezTo>
                  <a:pt x="83114" y="71207"/>
                  <a:pt x="79909" y="71929"/>
                  <a:pt x="76826" y="71300"/>
                </a:cubicBezTo>
                <a:cubicBezTo>
                  <a:pt x="75544" y="71191"/>
                  <a:pt x="74256" y="71191"/>
                  <a:pt x="72974" y="71300"/>
                </a:cubicBezTo>
                <a:cubicBezTo>
                  <a:pt x="68683" y="71294"/>
                  <a:pt x="64522" y="72772"/>
                  <a:pt x="61197" y="75482"/>
                </a:cubicBezTo>
                <a:cubicBezTo>
                  <a:pt x="57301" y="78574"/>
                  <a:pt x="55030" y="83276"/>
                  <a:pt x="55033" y="88250"/>
                </a:cubicBezTo>
                <a:cubicBezTo>
                  <a:pt x="54855" y="92297"/>
                  <a:pt x="56279" y="96251"/>
                  <a:pt x="58995" y="99257"/>
                </a:cubicBezTo>
                <a:cubicBezTo>
                  <a:pt x="61327" y="101404"/>
                  <a:pt x="64168" y="102919"/>
                  <a:pt x="67250" y="103659"/>
                </a:cubicBezTo>
                <a:cubicBezTo>
                  <a:pt x="72107" y="105072"/>
                  <a:pt x="75376" y="109612"/>
                  <a:pt x="75175" y="114666"/>
                </a:cubicBezTo>
                <a:cubicBezTo>
                  <a:pt x="75149" y="118150"/>
                  <a:pt x="73475" y="121416"/>
                  <a:pt x="70662" y="123471"/>
                </a:cubicBezTo>
                <a:cubicBezTo>
                  <a:pt x="67872" y="125512"/>
                  <a:pt x="64285" y="126124"/>
                  <a:pt x="60976" y="125122"/>
                </a:cubicBezTo>
                <a:cubicBezTo>
                  <a:pt x="54624" y="123260"/>
                  <a:pt x="48811" y="119900"/>
                  <a:pt x="44026" y="115327"/>
                </a:cubicBezTo>
                <a:cubicBezTo>
                  <a:pt x="36784" y="108203"/>
                  <a:pt x="32802" y="98406"/>
                  <a:pt x="33020" y="88250"/>
                </a:cubicBezTo>
                <a:cubicBezTo>
                  <a:pt x="32687" y="76594"/>
                  <a:pt x="37668" y="65418"/>
                  <a:pt x="46558" y="57872"/>
                </a:cubicBezTo>
                <a:cubicBezTo>
                  <a:pt x="52430" y="53090"/>
                  <a:pt x="59520" y="50041"/>
                  <a:pt x="67030" y="49066"/>
                </a:cubicBezTo>
                <a:cubicBezTo>
                  <a:pt x="68117" y="48905"/>
                  <a:pt x="69015" y="48135"/>
                  <a:pt x="69342" y="47085"/>
                </a:cubicBezTo>
                <a:cubicBezTo>
                  <a:pt x="77382" y="19162"/>
                  <a:pt x="103022" y="0"/>
                  <a:pt x="132080" y="197"/>
                </a:cubicBezTo>
                <a:cubicBezTo>
                  <a:pt x="154124" y="90"/>
                  <a:pt x="174768" y="10990"/>
                  <a:pt x="187113" y="29254"/>
                </a:cubicBezTo>
                <a:cubicBezTo>
                  <a:pt x="187629" y="30107"/>
                  <a:pt x="188538" y="30645"/>
                  <a:pt x="189534" y="30685"/>
                </a:cubicBezTo>
                <a:cubicBezTo>
                  <a:pt x="200254" y="31985"/>
                  <a:pt x="210260" y="36737"/>
                  <a:pt x="218042" y="44223"/>
                </a:cubicBezTo>
                <a:cubicBezTo>
                  <a:pt x="227522" y="53257"/>
                  <a:pt x="232858" y="65800"/>
                  <a:pt x="232791" y="78894"/>
                </a:cubicBezTo>
                <a:cubicBezTo>
                  <a:pt x="232929" y="98531"/>
                  <a:pt x="220733" y="116144"/>
                  <a:pt x="202302" y="122921"/>
                </a:cubicBezTo>
                <a:cubicBezTo>
                  <a:pt x="199065" y="124254"/>
                  <a:pt x="195388" y="123968"/>
                  <a:pt x="192396" y="122151"/>
                </a:cubicBezTo>
                <a:cubicBezTo>
                  <a:pt x="189410" y="120356"/>
                  <a:pt x="187451" y="117253"/>
                  <a:pt x="187113" y="113786"/>
                </a:cubicBezTo>
                <a:cubicBezTo>
                  <a:pt x="186643" y="108975"/>
                  <a:pt x="189367" y="104421"/>
                  <a:pt x="193827" y="102559"/>
                </a:cubicBezTo>
                <a:close/>
              </a:path>
            </a:pathLst>
          </a:custGeom>
          <a:solidFill>
            <a:srgbClr val="2C2C2C"/>
          </a:solidFill>
          <a:ln>
            <a:noFill/>
          </a:ln>
        </p:spPr>
        <p:txBody>
          <a:bodyPr rtlCol="0" anchor="ctr"/>
          <a:lstStyle/>
          <a:p>
            <a:pPr algn="ctr"/>
            <a:endParaRPr/>
          </a:p>
        </p:txBody>
      </p:sp>
      <p:sp>
        <p:nvSpPr>
          <p:cNvPr id="96" name="TextBox 95"/>
          <p:cNvSpPr txBox="1"/>
          <p:nvPr/>
        </p:nvSpPr>
        <p:spPr>
          <a:xfrm>
            <a:off x="4063705" y="802075"/>
            <a:ext cx="1288814" cy="307777"/>
          </a:xfrm>
          <a:prstGeom prst="rect">
            <a:avLst/>
          </a:prstGeom>
          <a:noFill/>
          <a:ln>
            <a:noFill/>
          </a:ln>
        </p:spPr>
        <p:txBody>
          <a:bodyPr wrap="none" lIns="0" tIns="0" rIns="0" bIns="0" anchor="t">
            <a:spAutoFit/>
          </a:bodyPr>
          <a:lstStyle/>
          <a:p>
            <a:pPr algn="ctr"/>
            <a:r>
              <a:rPr lang="en-US" sz="2000" b="1" dirty="0" err="1">
                <a:solidFill>
                  <a:srgbClr val="F4F4F4"/>
                </a:solidFill>
                <a:latin typeface="Roboto"/>
              </a:rPr>
              <a:t>TechStack</a:t>
            </a:r>
            <a:r>
              <a:rPr lang="en-US" sz="2000" b="1" dirty="0">
                <a:solidFill>
                  <a:srgbClr val="F4F4F4"/>
                </a:solidFill>
                <a:latin typeface="Roboto"/>
              </a:rPr>
              <a:t> </a:t>
            </a:r>
            <a:endParaRPr sz="2000" b="1" dirty="0">
              <a:solidFill>
                <a:srgbClr val="F4F4F4"/>
              </a:solidFill>
              <a:latin typeface="Roboto"/>
            </a:endParaRPr>
          </a:p>
        </p:txBody>
      </p:sp>
      <p:sp>
        <p:nvSpPr>
          <p:cNvPr id="97" name="TextBox 96"/>
          <p:cNvSpPr txBox="1"/>
          <p:nvPr/>
        </p:nvSpPr>
        <p:spPr>
          <a:xfrm>
            <a:off x="5824925" y="5505591"/>
            <a:ext cx="660400" cy="462280"/>
          </a:xfrm>
          <a:prstGeom prst="rect">
            <a:avLst/>
          </a:prstGeom>
          <a:noFill/>
          <a:ln>
            <a:noFill/>
          </a:ln>
        </p:spPr>
        <p:txBody>
          <a:bodyPr wrap="none" lIns="0" tIns="0" rIns="0" bIns="0" anchor="t">
            <a:spAutoFit/>
          </a:bodyPr>
          <a:lstStyle/>
          <a:p>
            <a:pPr algn="ctr"/>
            <a:r>
              <a:rPr sz="500" b="0">
                <a:solidFill>
                  <a:srgbClr val="F4F4F4"/>
                </a:solidFill>
                <a:latin typeface="Roboto"/>
              </a:rPr>
              <a:t>Integrates
Cloudinary for
image management
and JWT for secure
authentication.</a:t>
            </a:r>
          </a:p>
        </p:txBody>
      </p:sp>
      <p:sp>
        <p:nvSpPr>
          <p:cNvPr id="98" name="TextBox 97"/>
          <p:cNvSpPr txBox="1"/>
          <p:nvPr/>
        </p:nvSpPr>
        <p:spPr>
          <a:xfrm>
            <a:off x="2733006" y="5312828"/>
            <a:ext cx="517313" cy="226003"/>
          </a:xfrm>
          <a:prstGeom prst="rect">
            <a:avLst/>
          </a:prstGeom>
          <a:noFill/>
          <a:ln>
            <a:noFill/>
          </a:ln>
        </p:spPr>
        <p:txBody>
          <a:bodyPr wrap="none" lIns="0" tIns="0" rIns="0" bIns="0" anchor="t">
            <a:spAutoFit/>
          </a:bodyPr>
          <a:lstStyle/>
          <a:p>
            <a:pPr algn="ctr"/>
            <a:r>
              <a:rPr sz="600" b="1">
                <a:solidFill>
                  <a:srgbClr val="1AC3FB"/>
                </a:solidFill>
                <a:latin typeface="Roboto"/>
              </a:rPr>
              <a:t>Frontend
Development</a:t>
            </a:r>
          </a:p>
        </p:txBody>
      </p:sp>
      <p:sp>
        <p:nvSpPr>
          <p:cNvPr id="99" name="TextBox 98"/>
          <p:cNvSpPr txBox="1"/>
          <p:nvPr/>
        </p:nvSpPr>
        <p:spPr>
          <a:xfrm>
            <a:off x="3525486" y="5312828"/>
            <a:ext cx="517313" cy="226003"/>
          </a:xfrm>
          <a:prstGeom prst="rect">
            <a:avLst/>
          </a:prstGeom>
          <a:noFill/>
          <a:ln>
            <a:noFill/>
          </a:ln>
        </p:spPr>
        <p:txBody>
          <a:bodyPr wrap="none" lIns="0" tIns="0" rIns="0" bIns="0" anchor="t">
            <a:spAutoFit/>
          </a:bodyPr>
          <a:lstStyle/>
          <a:p>
            <a:pPr algn="ctr"/>
            <a:r>
              <a:rPr sz="600" b="1">
                <a:solidFill>
                  <a:srgbClr val="43DD93"/>
                </a:solidFill>
                <a:latin typeface="Roboto"/>
              </a:rPr>
              <a:t>Backend
Development</a:t>
            </a:r>
          </a:p>
        </p:txBody>
      </p:sp>
      <p:sp>
        <p:nvSpPr>
          <p:cNvPr id="100" name="TextBox 99"/>
          <p:cNvSpPr txBox="1"/>
          <p:nvPr/>
        </p:nvSpPr>
        <p:spPr>
          <a:xfrm>
            <a:off x="4317819" y="5312828"/>
            <a:ext cx="539326" cy="226003"/>
          </a:xfrm>
          <a:prstGeom prst="rect">
            <a:avLst/>
          </a:prstGeom>
          <a:noFill/>
          <a:ln>
            <a:noFill/>
          </a:ln>
        </p:spPr>
        <p:txBody>
          <a:bodyPr wrap="none" lIns="0" tIns="0" rIns="0" bIns="0" anchor="t">
            <a:spAutoFit/>
          </a:bodyPr>
          <a:lstStyle/>
          <a:p>
            <a:pPr algn="ctr"/>
            <a:r>
              <a:rPr sz="600" b="1">
                <a:solidFill>
                  <a:srgbClr val="A6DA37"/>
                </a:solidFill>
                <a:latin typeface="Roboto"/>
              </a:rPr>
              <a:t>Database
Management</a:t>
            </a:r>
          </a:p>
        </p:txBody>
      </p:sp>
      <p:sp>
        <p:nvSpPr>
          <p:cNvPr id="101" name="TextBox 100"/>
          <p:cNvSpPr txBox="1"/>
          <p:nvPr/>
        </p:nvSpPr>
        <p:spPr>
          <a:xfrm>
            <a:off x="5052844" y="5320165"/>
            <a:ext cx="649393" cy="113001"/>
          </a:xfrm>
          <a:prstGeom prst="rect">
            <a:avLst/>
          </a:prstGeom>
          <a:noFill/>
          <a:ln>
            <a:noFill/>
          </a:ln>
        </p:spPr>
        <p:txBody>
          <a:bodyPr wrap="none" lIns="0" tIns="0" rIns="0" bIns="0" anchor="t">
            <a:spAutoFit/>
          </a:bodyPr>
          <a:lstStyle/>
          <a:p>
            <a:pPr algn="ctr"/>
            <a:r>
              <a:rPr sz="600" b="1">
                <a:solidFill>
                  <a:srgbClr val="FFE711"/>
                </a:solidFill>
                <a:latin typeface="Roboto"/>
              </a:rPr>
              <a:t>Hosting Options</a:t>
            </a:r>
          </a:p>
        </p:txBody>
      </p:sp>
      <p:sp>
        <p:nvSpPr>
          <p:cNvPr id="102" name="TextBox 101"/>
          <p:cNvSpPr txBox="1"/>
          <p:nvPr/>
        </p:nvSpPr>
        <p:spPr>
          <a:xfrm>
            <a:off x="5845618" y="5320165"/>
            <a:ext cx="649393" cy="113001"/>
          </a:xfrm>
          <a:prstGeom prst="rect">
            <a:avLst/>
          </a:prstGeom>
          <a:noFill/>
          <a:ln>
            <a:noFill/>
          </a:ln>
        </p:spPr>
        <p:txBody>
          <a:bodyPr wrap="none" lIns="0" tIns="0" rIns="0" bIns="0" anchor="t">
            <a:spAutoFit/>
          </a:bodyPr>
          <a:lstStyle/>
          <a:p>
            <a:pPr algn="ctr"/>
            <a:r>
              <a:rPr sz="600" b="1">
                <a:solidFill>
                  <a:srgbClr val="F79438"/>
                </a:solidFill>
                <a:latin typeface="Roboto"/>
              </a:rPr>
              <a:t>Additional Tools</a:t>
            </a:r>
          </a:p>
        </p:txBody>
      </p:sp>
      <p:sp>
        <p:nvSpPr>
          <p:cNvPr id="103" name="TextBox 102"/>
          <p:cNvSpPr txBox="1"/>
          <p:nvPr/>
        </p:nvSpPr>
        <p:spPr>
          <a:xfrm>
            <a:off x="2653978" y="5593644"/>
            <a:ext cx="715433" cy="462280"/>
          </a:xfrm>
          <a:prstGeom prst="rect">
            <a:avLst/>
          </a:prstGeom>
          <a:noFill/>
          <a:ln>
            <a:noFill/>
          </a:ln>
        </p:spPr>
        <p:txBody>
          <a:bodyPr wrap="none" lIns="0" tIns="0" rIns="0" bIns="0" anchor="t">
            <a:spAutoFit/>
          </a:bodyPr>
          <a:lstStyle/>
          <a:p>
            <a:pPr algn="ctr"/>
            <a:r>
              <a:rPr sz="500" b="0">
                <a:solidFill>
                  <a:srgbClr val="F4F4F4"/>
                </a:solidFill>
                <a:latin typeface="Roboto"/>
              </a:rPr>
              <a:t>Utilizes React.js and
Tailwind CSS for
dynamic and
responsive user
interfaces.</a:t>
            </a:r>
          </a:p>
        </p:txBody>
      </p:sp>
      <p:sp>
        <p:nvSpPr>
          <p:cNvPr id="104" name="TextBox 103"/>
          <p:cNvSpPr txBox="1"/>
          <p:nvPr/>
        </p:nvSpPr>
        <p:spPr>
          <a:xfrm>
            <a:off x="3477790" y="5593644"/>
            <a:ext cx="627380" cy="462280"/>
          </a:xfrm>
          <a:prstGeom prst="rect">
            <a:avLst/>
          </a:prstGeom>
          <a:noFill/>
          <a:ln>
            <a:noFill/>
          </a:ln>
        </p:spPr>
        <p:txBody>
          <a:bodyPr wrap="none" lIns="0" tIns="0" rIns="0" bIns="0" anchor="t">
            <a:spAutoFit/>
          </a:bodyPr>
          <a:lstStyle/>
          <a:p>
            <a:pPr algn="ctr"/>
            <a:r>
              <a:rPr sz="500" b="0">
                <a:solidFill>
                  <a:srgbClr val="F4F4F4"/>
                </a:solidFill>
                <a:latin typeface="Roboto"/>
              </a:rPr>
              <a:t>Employs Node.js
and Express.js for
robust server-side
logic and API
creation.</a:t>
            </a:r>
          </a:p>
        </p:txBody>
      </p:sp>
      <p:sp>
        <p:nvSpPr>
          <p:cNvPr id="105" name="TextBox 104"/>
          <p:cNvSpPr txBox="1"/>
          <p:nvPr/>
        </p:nvSpPr>
        <p:spPr>
          <a:xfrm>
            <a:off x="4225363" y="5593644"/>
            <a:ext cx="737446" cy="369824"/>
          </a:xfrm>
          <a:prstGeom prst="rect">
            <a:avLst/>
          </a:prstGeom>
          <a:noFill/>
          <a:ln>
            <a:noFill/>
          </a:ln>
        </p:spPr>
        <p:txBody>
          <a:bodyPr wrap="none" lIns="0" tIns="0" rIns="0" bIns="0" anchor="t">
            <a:spAutoFit/>
          </a:bodyPr>
          <a:lstStyle/>
          <a:p>
            <a:pPr algn="ctr"/>
            <a:r>
              <a:rPr sz="500" b="0">
                <a:solidFill>
                  <a:srgbClr val="F4F4F4"/>
                </a:solidFill>
                <a:latin typeface="Roboto"/>
              </a:rPr>
              <a:t>Leverages MongoDB
with Mongoose for
efficient data storage
and retrieval.</a:t>
            </a:r>
          </a:p>
        </p:txBody>
      </p:sp>
      <p:sp>
        <p:nvSpPr>
          <p:cNvPr id="106" name="TextBox 105"/>
          <p:cNvSpPr txBox="1"/>
          <p:nvPr/>
        </p:nvSpPr>
        <p:spPr>
          <a:xfrm>
            <a:off x="5025914" y="5505591"/>
            <a:ext cx="693420" cy="369824"/>
          </a:xfrm>
          <a:prstGeom prst="rect">
            <a:avLst/>
          </a:prstGeom>
          <a:noFill/>
          <a:ln>
            <a:noFill/>
          </a:ln>
        </p:spPr>
        <p:txBody>
          <a:bodyPr wrap="none" lIns="0" tIns="0" rIns="0" bIns="0" anchor="t">
            <a:spAutoFit/>
          </a:bodyPr>
          <a:lstStyle/>
          <a:p>
            <a:pPr algn="ctr"/>
            <a:r>
              <a:rPr sz="500" b="0" dirty="0">
                <a:solidFill>
                  <a:srgbClr val="F4F4F4"/>
                </a:solidFill>
                <a:latin typeface="Roboto"/>
              </a:rPr>
              <a:t>Offers flexibility with
Render, </a:t>
            </a:r>
            <a:r>
              <a:rPr sz="500" b="0" dirty="0" err="1">
                <a:solidFill>
                  <a:srgbClr val="F4F4F4"/>
                </a:solidFill>
                <a:latin typeface="Roboto"/>
              </a:rPr>
              <a:t>Vercel</a:t>
            </a:r>
            <a:r>
              <a:rPr lang="en-IN" sz="500" b="0" dirty="0">
                <a:solidFill>
                  <a:srgbClr val="F4F4F4"/>
                </a:solidFill>
                <a:latin typeface="Roboto"/>
              </a:rPr>
              <a:t>, and
Railway for reliable
deployment.</a:t>
            </a:r>
            <a:endParaRPr sz="500" b="0" dirty="0">
              <a:solidFill>
                <a:srgbClr val="F4F4F4"/>
              </a:solidFill>
              <a:latin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D214-E840-14EA-D0A6-DD5D4F6C213D}"/>
              </a:ext>
            </a:extLst>
          </p:cNvPr>
          <p:cNvSpPr>
            <a:spLocks noGrp="1"/>
          </p:cNvSpPr>
          <p:nvPr>
            <p:ph type="ctrTitle"/>
          </p:nvPr>
        </p:nvSpPr>
        <p:spPr/>
        <p:txBody>
          <a:bodyPr/>
          <a:lstStyle/>
          <a:p>
            <a:r>
              <a:rPr lang="en-US" sz="4800" dirty="0"/>
              <a:t>Thank</a:t>
            </a:r>
            <a:r>
              <a:rPr lang="en-US" dirty="0"/>
              <a:t> you</a:t>
            </a:r>
            <a:endParaRPr lang="en-IN" dirty="0"/>
          </a:p>
        </p:txBody>
      </p:sp>
    </p:spTree>
    <p:extLst>
      <p:ext uri="{BB962C8B-B14F-4D97-AF65-F5344CB8AC3E}">
        <p14:creationId xmlns:p14="http://schemas.microsoft.com/office/powerpoint/2010/main" val="338833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133</TotalTime>
  <Words>578</Words>
  <Application>Microsoft Office PowerPoint</Application>
  <PresentationFormat>On-screen Show (4:3)</PresentationFormat>
  <Paragraphs>94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Calisto MT</vt:lpstr>
      <vt:lpstr>Roboto</vt:lpstr>
      <vt:lpstr>Shantell Sans</vt:lpstr>
      <vt:lpstr>Wingdings 2</vt:lpstr>
      <vt:lpstr>Slate</vt:lpstr>
      <vt:lpstr>Work Junction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Dhaval</dc:creator>
  <cp:keywords/>
  <dc:description>generated using python-pptx</dc:description>
  <cp:lastModifiedBy>Om Panchal</cp:lastModifiedBy>
  <cp:revision>5</cp:revision>
  <dcterms:created xsi:type="dcterms:W3CDTF">2013-01-27T09:14:16Z</dcterms:created>
  <dcterms:modified xsi:type="dcterms:W3CDTF">2025-09-18T07:55:03Z</dcterms:modified>
  <cp:category/>
</cp:coreProperties>
</file>