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84EDC-9788-4DE3-A1E6-C34182E75338}" v="70" dt="2024-03-22T16:09:4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85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bbertjnoordzij/2225789010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online-shopping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opgain.net/giant_light_bulb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eanoer.net/search/topicDetailView.acu?contentsSeqno=256&amp;wsSeqno=324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ONLINE SHOPPING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/>
              <a:t>Panchami M</a:t>
            </a:r>
          </a:p>
          <a:p>
            <a:pPr>
              <a:lnSpc>
                <a:spcPct val="100000"/>
              </a:lnSpc>
            </a:pPr>
            <a:r>
              <a:rPr lang="en-US" sz="1100"/>
              <a:t>USN: 1VE21CA031</a:t>
            </a:r>
          </a:p>
          <a:p>
            <a:pPr>
              <a:lnSpc>
                <a:spcPct val="100000"/>
              </a:lnSpc>
            </a:pPr>
            <a:r>
              <a:rPr lang="en-US" sz="1100"/>
              <a:t>CSE-AI, 5TH SEM</a:t>
            </a:r>
          </a:p>
          <a:p>
            <a:pPr>
              <a:lnSpc>
                <a:spcPct val="100000"/>
              </a:lnSpc>
            </a:pPr>
            <a:r>
              <a:rPr lang="en-US" sz="1100"/>
              <a:t>SVCE, BANGALORE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mall silver shopping cart on a cell phone&#10;&#10;Description automatically generated">
            <a:extLst>
              <a:ext uri="{FF2B5EF4-FFF2-40B4-BE49-F238E27FC236}">
                <a16:creationId xmlns:a16="http://schemas.microsoft.com/office/drawing/2014/main" id="{13F17A00-5778-FC0E-9856-11100ACDD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18" r="2350"/>
          <a:stretch/>
        </p:blipFill>
        <p:spPr>
          <a:xfrm>
            <a:off x="4864608" y="1361171"/>
            <a:ext cx="6846363" cy="39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47BF-FBE1-B9DD-74C1-DBA1F55F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SNAPSHOTS OF MINI PROJECT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E78A9-CE2A-4CEC-5ADC-993A2BDD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In this section, we present visual representations of the Online Shopping Management System's user interface and functionalities. </a:t>
            </a:r>
            <a:endParaRPr lang="en-US" sz="1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5771CE-AE0C-F4CC-112B-2DA3B416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4" y="3067906"/>
            <a:ext cx="5515125" cy="3109404"/>
          </a:xfrm>
          <a:prstGeom prst="rect">
            <a:avLst/>
          </a:prstGeom>
        </p:spPr>
      </p:pic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01FE28DF-E577-BAE7-F7B2-33CE6C52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" y="3068043"/>
            <a:ext cx="5534287" cy="31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80F6-362F-450E-2B75-8F6C8DAC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00FD-A86E-3B93-8086-27C37CA4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>
                <a:ea typeface="+mn-lt"/>
                <a:cs typeface="+mn-lt"/>
              </a:rPr>
              <a:t>In conclusion, the Online Shopping Management System presents a comprehensive solution to the challenges faced in the e-commerce realm. 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Throughout this presentation, we've highlighted its objectives, software and hardware requirements, advantages, and disadvantages.</a:t>
            </a:r>
            <a:endParaRPr lang="en-US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 Efficient online shopping management is crucial for businesses to thrive and for consumers to enjoy seamless shopping experiences. </a:t>
            </a:r>
            <a:endParaRPr lang="en-US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By leveraging technology to streamline processes, enhance security, and improve user experience.</a:t>
            </a:r>
          </a:p>
          <a:p>
            <a:r>
              <a:rPr lang="en-US" sz="1800">
                <a:ea typeface="+mn-lt"/>
                <a:cs typeface="+mn-lt"/>
              </a:rPr>
              <a:t>This system not only benefits businesses by increasing sales and optimizing operations but also enhances convenience and satisfaction for consumers.</a:t>
            </a:r>
          </a:p>
          <a:p>
            <a:r>
              <a:rPr lang="en-US" sz="1800">
                <a:ea typeface="+mn-lt"/>
                <a:cs typeface="+mn-lt"/>
              </a:rPr>
              <a:t> It underscores the significance of adapting to digital innovations in modern retail practices.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56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DB1D-F7CC-91C9-D667-49BBF386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38E-3846-C704-6537-8C55FCF7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26231"/>
            <a:ext cx="10168128" cy="46795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During the development of the Online Shopping Management System, the following sources were consulted: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Books: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"Database Management Systems" by Raghu Ramakrishnan and Johannes Gehrke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"E-commerce 2018: Business, Technology, and Society" by Kenneth C. Laudon and Carol Guercio Traver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Online Articles: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"Best Practices for Secure E-commerce Websites" - TechTarget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"Inventory Management Techniques in E-commerce" - Shopify Blog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Documentation: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HTML/CSS Documentation - Official HTML/CSS website.</a:t>
            </a:r>
          </a:p>
          <a:p>
            <a:r>
              <a:rPr lang="en-US" dirty="0">
                <a:ea typeface="+mn-lt"/>
                <a:cs typeface="+mn-lt"/>
              </a:rPr>
              <a:t>JS Manual – Official JS website.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These resources provided valuable insights and guidance on database management, e-commerce best practices, and the implementation of tools and technologies.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DE73-A13A-8C45-5D93-D4AFE1DA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4BCA-3C9D-01F4-A010-228BE400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PROBLEM STATEMENT</a:t>
            </a:r>
          </a:p>
          <a:p>
            <a:r>
              <a:rPr lang="en-US"/>
              <a:t>OBJECTIVE</a:t>
            </a:r>
          </a:p>
          <a:p>
            <a:r>
              <a:rPr lang="en-US"/>
              <a:t>SOFTWARE AND HARDWARE REQUIREMENTS</a:t>
            </a:r>
          </a:p>
          <a:p>
            <a:r>
              <a:rPr lang="en-US"/>
              <a:t>ADVANTAGES AND DISADVANTAGES</a:t>
            </a:r>
          </a:p>
          <a:p>
            <a:r>
              <a:rPr lang="en-US"/>
              <a:t>APPLICATION</a:t>
            </a:r>
          </a:p>
          <a:p>
            <a:r>
              <a:rPr lang="en-US"/>
              <a:t>ER DIAGRAM</a:t>
            </a:r>
          </a:p>
          <a:p>
            <a:r>
              <a:rPr lang="en-US"/>
              <a:t>SNAPSHOTS OF MINI PROJECT</a:t>
            </a:r>
          </a:p>
          <a:p>
            <a:r>
              <a:rPr lang="en-US"/>
              <a:t>CONCLUSION</a:t>
            </a:r>
          </a:p>
          <a:p>
            <a:r>
              <a:rPr lang="en-US"/>
              <a:t>REFERENCES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784F-8CFF-2D26-DF41-4A5ED37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DA8B-5312-D4B4-D830-B5174846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This project entails the development of an Online Shopping Management System, a crucial platform in the realm of e-commerce. 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It serves as a centralized hub for both customers and administrators, facilitating seamless transactions and efficient inventory management. 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By leveraging technology, this system enhances the shopping experience, offering convenience, accessibility, and a wide array of products. </a:t>
            </a:r>
          </a:p>
          <a:p>
            <a:pPr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In an increasingly digital world, such systems play a pivotal role in modern retail, and preferences of consumers while empowering businesses to thrive in the competitive online marketplace.</a:t>
            </a:r>
            <a:endParaRPr lang="en-US" sz="1500"/>
          </a:p>
        </p:txBody>
      </p:sp>
      <p:pic>
        <p:nvPicPr>
          <p:cNvPr id="4" name="Picture 3" descr="A blue shopping cart with many objects on it&#10;&#10;Description automatically generated">
            <a:extLst>
              <a:ext uri="{FF2B5EF4-FFF2-40B4-BE49-F238E27FC236}">
                <a16:creationId xmlns:a16="http://schemas.microsoft.com/office/drawing/2014/main" id="{73B43D66-C06D-E4EF-7040-B195AD8F7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9814" y="1970137"/>
            <a:ext cx="4097657" cy="28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E8E84-33E4-AC48-88F0-1BA196D1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PROBLEM 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23F8-3020-8E9A-E6F1-6FAEB554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66601"/>
            <a:ext cx="7097085" cy="42767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Online shopping activities present challenges for both users and administrators alike.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Users often encounter issues such as difficulty in finding desired products, navigating through complex interfaces, and concerns regarding payment security. 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Administrators face challenges related to inventory management, order processing inefficiencies, and ensuring seamless customer experiences. 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This project aims to address these specific issues by developing a user-friendly interface for customers, implementing robust inventory management systems for administrators, and integrating secure payment processing mechanisms.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ea typeface="+mn-lt"/>
                <a:cs typeface="+mn-lt"/>
              </a:rPr>
              <a:t>Through targeted solutions, the project seeks to streamline online shopping activities, enhancing satisfaction for both users and administrators.</a:t>
            </a:r>
            <a:endParaRPr lang="en-US" sz="1500" dirty="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4" name="Picture 3" descr="A light bulb on a wooden stand&#10;&#10;Description automatically generated">
            <a:extLst>
              <a:ext uri="{FF2B5EF4-FFF2-40B4-BE49-F238E27FC236}">
                <a16:creationId xmlns:a16="http://schemas.microsoft.com/office/drawing/2014/main" id="{801B49E4-1235-102F-CA50-4411564E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7486" y="919893"/>
            <a:ext cx="3733717" cy="53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14DB-4058-B4F8-DAC3-87D8EAD8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DDF7-B863-EDE4-749D-9B921420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T</a:t>
            </a:r>
            <a:r>
              <a:rPr lang="en-US" sz="1600">
                <a:ea typeface="+mn-lt"/>
                <a:cs typeface="+mn-lt"/>
              </a:rPr>
              <a:t>he primary objectives of this project are to: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Develop a user-friendly interface that simplifies the browsing and purchasing process for customers, enhancing their overall shopping experience.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Streamline inventory management processes for administrators, enabling efficient tracking, updating, and restocking of products to meet customer demand.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Implement secure payment processing mechanisms to safeguard user financial information and ensure smooth and trustworthy transactions.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Generate comprehensive reports for sales analysis, enabling administrators to gain insights into customer preferences, trends, and overall business performance. </a:t>
            </a:r>
          </a:p>
          <a:p>
            <a:r>
              <a:rPr lang="en-US" sz="1600">
                <a:ea typeface="+mn-lt"/>
                <a:cs typeface="+mn-lt"/>
              </a:rPr>
              <a:t>By achieving these objectives, the project aims to optimize the online shopping management system for enhanced usability, efficiency, and profitability.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917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0B39E-E375-3ACC-832C-DDDBC065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211"/>
            <a:ext cx="3882888" cy="2241006"/>
          </a:xfrm>
        </p:spPr>
        <p:txBody>
          <a:bodyPr anchor="t">
            <a:normAutofit/>
          </a:bodyPr>
          <a:lstStyle/>
          <a:p>
            <a:r>
              <a:rPr lang="en-US" sz="340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566B-46BD-6A35-F160-A8948FCA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520" y="727370"/>
            <a:ext cx="5887183" cy="51592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For the Online Shopping Management System, the software requirements include a robust Database Management System (DBMS) such as MySQL for efficient data storage and retrieval. 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Additionally, web development tools like HTML, CSS, JavaScript, and a server-side scripting language like PHP or Python are essential for creating the user interface and implementing backend functionalities.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Hardware requirements encompass server specifications with ample processing power, memory, and storage capacity to handle concurrent user requests and store large volumes of product data securely.</a:t>
            </a:r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 Client devices, such as desktops, laptops, tablets, and smartphones, must have internet connectivity and support modern web browsers for accessing the system's online interface.</a:t>
            </a: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2A38A-D286-4F6B-3042-A2A214618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82" r="-3" b="-3"/>
          <a:stretch/>
        </p:blipFill>
        <p:spPr>
          <a:xfrm>
            <a:off x="838200" y="2460089"/>
            <a:ext cx="4001129" cy="33930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53869" y="4160304"/>
            <a:ext cx="54864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99E5-BD70-E488-5A94-A1A6F28C8288}"/>
              </a:ext>
            </a:extLst>
          </p:cNvPr>
          <p:cNvSpPr txBox="1"/>
          <p:nvPr/>
        </p:nvSpPr>
        <p:spPr>
          <a:xfrm>
            <a:off x="4536358" y="5653070"/>
            <a:ext cx="184730" cy="200055"/>
          </a:xfrm>
          <a:prstGeom prst="rect">
            <a:avLst/>
          </a:prstGeom>
          <a:solidFill>
            <a:srgbClr val="000000"/>
          </a:solidFill>
        </p:spPr>
        <p:txBody>
          <a:bodyPr wrap="non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B6E2-CA7A-713C-9626-72854C03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6C70-2170-95B7-F606-7E220D63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2714"/>
            <a:ext cx="10168128" cy="4535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The Online Shopping Management System offers numerous advantages. </a:t>
            </a:r>
          </a:p>
          <a:p>
            <a:r>
              <a:rPr lang="en-US" sz="1600">
                <a:ea typeface="+mn-lt"/>
                <a:cs typeface="+mn-lt"/>
              </a:rPr>
              <a:t>Firstly, it provides unparalleled convenience for customers, allowing them to shop anytime, anywhere, with access to a wide range of products. </a:t>
            </a:r>
          </a:p>
          <a:p>
            <a:r>
              <a:rPr lang="en-US" sz="1600">
                <a:ea typeface="+mn-lt"/>
                <a:cs typeface="+mn-lt"/>
              </a:rPr>
              <a:t>Secondly, it facilitates efficient inventory management, enabling administrators to track stock levels, forecast demand, and optimize supply chain operations.</a:t>
            </a:r>
          </a:p>
          <a:p>
            <a:r>
              <a:rPr lang="en-US" sz="1600">
                <a:ea typeface="+mn-lt"/>
                <a:cs typeface="+mn-lt"/>
              </a:rPr>
              <a:t> Additionally, the system has the potential to boost sales through targeted marketing strategies and personalized recommendations.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However, it's important to acknowledge the disadvantages and limitations. </a:t>
            </a:r>
          </a:p>
          <a:p>
            <a:r>
              <a:rPr lang="en-US" sz="1600">
                <a:ea typeface="+mn-lt"/>
                <a:cs typeface="+mn-lt"/>
              </a:rPr>
              <a:t>Security concerns surrounding online transactions, such as data breaches and identity theft, pose significant risks to both customers and businesses. </a:t>
            </a:r>
          </a:p>
          <a:p>
            <a:r>
              <a:rPr lang="en-US" sz="1600">
                <a:ea typeface="+mn-lt"/>
                <a:cs typeface="+mn-lt"/>
              </a:rPr>
              <a:t>Furthermore, technical challenges may arise in system maintenance and updates, requiring continuous monitoring and resource allocation to ensure smooth operation.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9094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2F45-162B-4EB6-73EE-23A8CC72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9092-68F2-9562-948F-8C925421D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56852"/>
            <a:ext cx="10168128" cy="40883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In this section, we present visual representations of the Online Shopping Management System's user interface and functionalities. </a:t>
            </a:r>
          </a:p>
          <a:p>
            <a:r>
              <a:rPr lang="en-US" sz="1800">
                <a:ea typeface="+mn-lt"/>
                <a:cs typeface="+mn-lt"/>
              </a:rPr>
              <a:t>These screenshots showcase various pages and features, including product listings, shopping cart, and checkout processes. </a:t>
            </a:r>
          </a:p>
          <a:p>
            <a:r>
              <a:rPr lang="en-US" sz="1800">
                <a:ea typeface="+mn-lt"/>
                <a:cs typeface="+mn-lt"/>
              </a:rPr>
              <a:t>Users can see the intuitive layout and design, making it easy to browse products, add items to the cart, and complete purchases seamlessly. </a:t>
            </a:r>
          </a:p>
          <a:p>
            <a:r>
              <a:rPr lang="en-US" sz="1800">
                <a:ea typeface="+mn-lt"/>
                <a:cs typeface="+mn-lt"/>
              </a:rPr>
              <a:t>Additionally, snapshots highlight additional functionalities such as user account management, order tracking, and secure payment processing. </a:t>
            </a:r>
          </a:p>
          <a:p>
            <a:r>
              <a:rPr lang="en-US" sz="1800">
                <a:ea typeface="+mn-lt"/>
                <a:cs typeface="+mn-lt"/>
              </a:rPr>
              <a:t>These visuals provide a glimpse into the user experience and the system's capabilities, enhancing understanding and engagement with the project.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427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3F054-7D77-528D-EC84-3CC746F6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2" y="968829"/>
            <a:ext cx="4759235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ER DIAGRAM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566543-7816-F1A3-22D1-A94D7A804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4" r="-2" b="17070"/>
          <a:stretch/>
        </p:blipFill>
        <p:spPr>
          <a:xfrm>
            <a:off x="6260956" y="511386"/>
            <a:ext cx="5441001" cy="267917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AA461E69-CA3A-B89A-5719-C85617674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02" r="-2" b="19099"/>
          <a:stretch/>
        </p:blipFill>
        <p:spPr>
          <a:xfrm>
            <a:off x="6260956" y="3471496"/>
            <a:ext cx="5441001" cy="28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15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ONLINE SHOPPING MANAGEMENT SYSTEM</vt:lpstr>
      <vt:lpstr>CONTENTS</vt:lpstr>
      <vt:lpstr>INTRODUCTION</vt:lpstr>
      <vt:lpstr>PROBLEM STATEMENT</vt:lpstr>
      <vt:lpstr>OBJECTIVE</vt:lpstr>
      <vt:lpstr>SOFTWARE AND HARDWARE REQUIREMENTS</vt:lpstr>
      <vt:lpstr>ADVANTAGES AND DISADVANTAGES</vt:lpstr>
      <vt:lpstr>APPLICATION</vt:lpstr>
      <vt:lpstr>ER DIAGRAM</vt:lpstr>
      <vt:lpstr>SNAPSHOTS OF MINI PROJECT</vt:lpstr>
      <vt:lpstr>CONCLUSION 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38</cp:revision>
  <dcterms:created xsi:type="dcterms:W3CDTF">2024-03-18T05:59:23Z</dcterms:created>
  <dcterms:modified xsi:type="dcterms:W3CDTF">2024-03-25T12:02:23Z</dcterms:modified>
</cp:coreProperties>
</file>