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70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8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86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0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4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22E071-2F69-4BA0-8433-BA0B9913C97A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57680D-E15B-4E14-9404-44D371A8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977701" cy="1911627"/>
          </a:xfrm>
        </p:spPr>
        <p:txBody>
          <a:bodyPr/>
          <a:lstStyle/>
          <a:p>
            <a:pPr algn="ctr"/>
            <a:r>
              <a:rPr lang="en-US" b="1" dirty="0"/>
              <a:t>Extracting and Analyzing Social Media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4771519"/>
            <a:ext cx="6400800" cy="1947333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chemeClr val="bg1"/>
                </a:solidFill>
              </a:rPr>
              <a:t>Panchami </a:t>
            </a:r>
            <a:r>
              <a:rPr lang="en-US" b="1" cap="all" dirty="0" err="1">
                <a:solidFill>
                  <a:schemeClr val="bg1"/>
                </a:solidFill>
              </a:rPr>
              <a:t>Rudrakshi</a:t>
            </a:r>
            <a:endParaRPr lang="en-US" b="1" cap="all" dirty="0">
              <a:solidFill>
                <a:schemeClr val="bg1"/>
              </a:solidFill>
            </a:endParaRPr>
          </a:p>
          <a:p>
            <a:r>
              <a:rPr lang="en-US" b="1" cap="all" dirty="0" err="1">
                <a:solidFill>
                  <a:schemeClr val="bg1"/>
                </a:solidFill>
              </a:rPr>
              <a:t>Lahari</a:t>
            </a:r>
            <a:r>
              <a:rPr lang="en-US" b="1" cap="all" dirty="0">
                <a:solidFill>
                  <a:schemeClr val="bg1"/>
                </a:solidFill>
              </a:rPr>
              <a:t> </a:t>
            </a:r>
            <a:r>
              <a:rPr lang="en-US" b="1" cap="all" dirty="0" err="1">
                <a:solidFill>
                  <a:schemeClr val="bg1"/>
                </a:solidFill>
              </a:rPr>
              <a:t>Ganesha</a:t>
            </a:r>
            <a:endParaRPr lang="en-US" b="1" cap="all" dirty="0">
              <a:solidFill>
                <a:schemeClr val="bg1"/>
              </a:solidFill>
            </a:endParaRPr>
          </a:p>
          <a:p>
            <a:r>
              <a:rPr lang="en-US" b="1" cap="all" dirty="0" err="1">
                <a:solidFill>
                  <a:schemeClr val="bg1"/>
                </a:solidFill>
              </a:rPr>
              <a:t>Kavyashree</a:t>
            </a:r>
            <a:r>
              <a:rPr lang="en-US" b="1" cap="all" dirty="0">
                <a:solidFill>
                  <a:schemeClr val="bg1"/>
                </a:solidFill>
              </a:rPr>
              <a:t> </a:t>
            </a:r>
            <a:r>
              <a:rPr lang="en-US" b="1" cap="all" dirty="0" err="1">
                <a:solidFill>
                  <a:schemeClr val="bg1"/>
                </a:solidFill>
              </a:rPr>
              <a:t>AnanthA</a:t>
            </a:r>
            <a:r>
              <a:rPr lang="en-US" b="1" cap="all" dirty="0">
                <a:solidFill>
                  <a:schemeClr val="bg1"/>
                </a:solidFill>
              </a:rPr>
              <a:t> Raman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0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720" y="3160091"/>
            <a:ext cx="10361185" cy="341630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number of likes, average likes, number of comments, number of shares for a given public page.</a:t>
            </a: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analyses by getting top N most common names of the users.</a:t>
            </a: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comments on a particular post and analyze the most popular post based on no of likes for that comment. This also tells us about the opinions of people on a particular post.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1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587" y="2916000"/>
            <a:ext cx="5792008" cy="340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020" y="2211090"/>
            <a:ext cx="2467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Location Tweets</a:t>
            </a:r>
          </a:p>
        </p:txBody>
      </p:sp>
    </p:spTree>
    <p:extLst>
      <p:ext uri="{BB962C8B-B14F-4D97-AF65-F5344CB8AC3E}">
        <p14:creationId xmlns:p14="http://schemas.microsoft.com/office/powerpoint/2010/main" val="230515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pic>
        <p:nvPicPr>
          <p:cNvPr id="4" name="Content Placeholder 3" descr="E:\study\3-sem\cs\project\wordcloud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44" y="2611437"/>
            <a:ext cx="7137986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54954" y="2467555"/>
            <a:ext cx="18622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66398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FUTURE WORK</a:t>
            </a:r>
            <a:br>
              <a:rPr lang="en-US" b="1" cap="all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2166179"/>
            <a:ext cx="11211340" cy="34163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sample Streaming over different phases of time, at different locations.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if the person can be re-elected based 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done through geo-located twitter tweet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analyses in Facebook can be extended to predict most commonly occurring names that will be kept for babies.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most popular Facebook post, sentiment analyses over a period of time can be done.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what new information can be learned by studying Twitter and Facebook, potentially supporting political and health informatics hypotheses can be analyzed.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plan to consider more specific applications with the goal of learning new things using web mining from Twitter and Facebook in future to get better accuracy.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understand more social data sources which are useful for including in the system and our future research.</a:t>
            </a:r>
          </a:p>
        </p:txBody>
      </p:sp>
    </p:spTree>
    <p:extLst>
      <p:ext uri="{BB962C8B-B14F-4D97-AF65-F5344CB8AC3E}">
        <p14:creationId xmlns:p14="http://schemas.microsoft.com/office/powerpoint/2010/main" val="117276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CONCLUSION</a:t>
            </a:r>
            <a:br>
              <a:rPr lang="en-US" b="1" cap="all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2196"/>
            <a:ext cx="10893287" cy="34163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extracted from Facebook and Twitter is believed to have shed more light on the structure and activities of social network.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successfully able to perform sentiment analysis on the tweets extracted based on a popular personality (“Obama” in our case) and find the favorability of the person considered.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 showing distribution of human activity for geo-located tweets extracted over a period of time, collect a random sample of tweets, analyze most common hashtags right now, find most re-tweeted tweets.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captured tweets mentioning multiple keywords.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information about the users and page was collected to build a word cloud to analyze popularity.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analysis was performed using user’s information list. </a:t>
            </a:r>
          </a:p>
        </p:txBody>
      </p:sp>
    </p:spTree>
    <p:extLst>
      <p:ext uri="{BB962C8B-B14F-4D97-AF65-F5344CB8AC3E}">
        <p14:creationId xmlns:p14="http://schemas.microsoft.com/office/powerpoint/2010/main" val="410091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REFERENCES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J. Paul and Mark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Dredze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2011. You Are What You Tweet: Analyzing Twitter for Public Health 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Bing Liu, 2012. Sentiment Analysis and Opinion Mining, Synthesis Lectures on Human Language Technologies.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Adedoyin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-Olowe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Survey of Data Mining Techniques for Social Network Analysis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Multi-Source social data for extraction and Mining Social Networks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9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972749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4886" y="2234606"/>
            <a:ext cx="104559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networking sites are websites designed for human interaction.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Major platform for communication and interaction between users.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Means of information extraction and analysis.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Opinion Mining and Sentiment Analysis activities.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Project: Twitter and Facebook data extraction and analysis.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and status updates range from discussions of important political issues to inane comments. Several Twitter studies have demonstrated that aggregating millions of messages can provide valuable insights into a population based on several aspects like their geographic locations.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5204"/>
            <a:ext cx="10202159" cy="34163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showcase two frequent analyses that rely on Twitter data: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of geo-located tweets to examine the geographic distribution of human activity.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estimation of the favorability of a popular personality based on tweets that mention the person using sentiment analysis.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0983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general information about the users and different public pages to build a word cloud to analyze popularity of a person/page.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analysis to find most popular names.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39888"/>
            <a:ext cx="8761413" cy="706964"/>
          </a:xfrm>
        </p:spPr>
        <p:txBody>
          <a:bodyPr/>
          <a:lstStyle/>
          <a:p>
            <a:r>
              <a:rPr lang="fr-FR" b="1" cap="all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Approach</a:t>
            </a:r>
            <a:r>
              <a:rPr lang="fr-FR" b="1" cap="all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/</a:t>
            </a:r>
            <a:r>
              <a:rPr lang="fr-FR" b="1" cap="all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Analysis</a:t>
            </a:r>
            <a:r>
              <a:rPr lang="fr-FR" b="1" cap="all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-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cap="all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22713"/>
            <a:ext cx="8825659" cy="38729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for specific information about users and tweets. Examples: user profile, list of followers and friends, tweets generated by a given user, user lists, follower lists, etc.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API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to the “stream” of tweets as they are being published (NOTE: tweets can only be downloaded in real time)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of them that were mainly used are – Filter stream (tweets filtered by keywords), Geo stream (tweets filtered by location and thereby examine the geographic distribution of human activity) and Sample stream (1% random sample of tweets)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extraction: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access token and authorize.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geo-located tweets to study the map distribution of tweets in the US (giving an outline on the number of tweets from each state).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opinions on Twitter i.e., perform supervised sentiment analysis using a dictionary of positive and negative words and counting the number of times they appear (the Dictionary method).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sentiment of unseen posts.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4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Packages used for Facebook: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25081" cy="3416300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US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Rfacebook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data that belongs to a particular page on Facebook. </a:t>
            </a:r>
          </a:p>
          <a:p>
            <a:pPr lvl="0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extracts top posts, profiles of the people who liked and commented on those top posts.</a:t>
            </a:r>
          </a:p>
          <a:p>
            <a:pPr marL="0" lvl="0" indent="0" fontAlgn="base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 and </a:t>
            </a:r>
            <a:r>
              <a:rPr lang="en-US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most popular posts/words in the form of a cloud. </a:t>
            </a:r>
          </a:p>
          <a:p>
            <a:pPr marL="0" lvl="0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word/post is printed in the highest font and in Bold and decreases thereafter. </a:t>
            </a:r>
          </a:p>
          <a:p>
            <a:pPr marL="0" lvl="0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used post/word is printed in least font.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0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extraction for Facebook: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27446" cy="3416300"/>
          </a:xfrm>
        </p:spPr>
        <p:txBody>
          <a:bodyPr>
            <a:noAutofit/>
          </a:bodyPr>
          <a:lstStyle/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information about one or more Facebook users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top 5 list of posts from a public Facebook page with most likes and comments, not users with public profiles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0"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posts in the form of a word cloud by printing the most popular post in the biggest font and least popular in the least font using tm and word cloud Package. This is done by creating a corpus of the text data, removing all the punctuation, stop words and converting it into a text document matrix to print the word cloud.</a:t>
            </a:r>
          </a:p>
          <a:p>
            <a:pPr lvl="0"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list of the users who liked a specific post, so that we can analyze “what” kind of people are interested in a particular post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by collecting list of users associated with a particular page.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2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1032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 Boardroom</vt:lpstr>
      <vt:lpstr>Extracting and Analyzing Social Media Data</vt:lpstr>
      <vt:lpstr>INTRODUCTION</vt:lpstr>
      <vt:lpstr> </vt:lpstr>
      <vt:lpstr>FACEBOOK</vt:lpstr>
      <vt:lpstr>Approach/Analysis- TWITTER  </vt:lpstr>
      <vt:lpstr>PowerPoint Presentation</vt:lpstr>
      <vt:lpstr>Data extraction: </vt:lpstr>
      <vt:lpstr>Packages used for Facebook:</vt:lpstr>
      <vt:lpstr>Data extraction for Facebook: </vt:lpstr>
      <vt:lpstr>PowerPoint Presentation</vt:lpstr>
      <vt:lpstr>RESULTS</vt:lpstr>
      <vt:lpstr>Facebook</vt:lpstr>
      <vt:lpstr>FUTURE WORK </vt:lpstr>
      <vt:lpstr>CONCLUSION 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and Analyzing Social Media Data</dc:title>
  <dc:creator>panchami</dc:creator>
  <cp:lastModifiedBy>panchami</cp:lastModifiedBy>
  <cp:revision>12</cp:revision>
  <dcterms:created xsi:type="dcterms:W3CDTF">2016-11-29T20:43:11Z</dcterms:created>
  <dcterms:modified xsi:type="dcterms:W3CDTF">2016-11-30T03:48:34Z</dcterms:modified>
</cp:coreProperties>
</file>