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E0C9-F3C9-474F-BCE4-B97C87D137A9}" type="datetimeFigureOut">
              <a:rPr lang="pl-PL" smtClean="0"/>
              <a:t>2008-06-11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14C2-1B7D-492D-A879-6DE4AB93EA6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E0C9-F3C9-474F-BCE4-B97C87D137A9}" type="datetimeFigureOut">
              <a:rPr lang="pl-PL" smtClean="0"/>
              <a:t>2008-06-11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14C2-1B7D-492D-A879-6DE4AB93EA6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E0C9-F3C9-474F-BCE4-B97C87D137A9}" type="datetimeFigureOut">
              <a:rPr lang="pl-PL" smtClean="0"/>
              <a:t>2008-06-11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14C2-1B7D-492D-A879-6DE4AB93EA6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E0C9-F3C9-474F-BCE4-B97C87D137A9}" type="datetimeFigureOut">
              <a:rPr lang="pl-PL" smtClean="0"/>
              <a:t>2008-06-11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14C2-1B7D-492D-A879-6DE4AB93EA6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E0C9-F3C9-474F-BCE4-B97C87D137A9}" type="datetimeFigureOut">
              <a:rPr lang="pl-PL" smtClean="0"/>
              <a:t>2008-06-11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14C2-1B7D-492D-A879-6DE4AB93EA6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E0C9-F3C9-474F-BCE4-B97C87D137A9}" type="datetimeFigureOut">
              <a:rPr lang="pl-PL" smtClean="0"/>
              <a:t>2008-06-11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14C2-1B7D-492D-A879-6DE4AB93EA6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E0C9-F3C9-474F-BCE4-B97C87D137A9}" type="datetimeFigureOut">
              <a:rPr lang="pl-PL" smtClean="0"/>
              <a:t>2008-06-11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14C2-1B7D-492D-A879-6DE4AB93EA6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E0C9-F3C9-474F-BCE4-B97C87D137A9}" type="datetimeFigureOut">
              <a:rPr lang="pl-PL" smtClean="0"/>
              <a:t>2008-06-11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14C2-1B7D-492D-A879-6DE4AB93EA6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E0C9-F3C9-474F-BCE4-B97C87D137A9}" type="datetimeFigureOut">
              <a:rPr lang="pl-PL" smtClean="0"/>
              <a:t>2008-06-11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14C2-1B7D-492D-A879-6DE4AB93EA6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E0C9-F3C9-474F-BCE4-B97C87D137A9}" type="datetimeFigureOut">
              <a:rPr lang="pl-PL" smtClean="0"/>
              <a:t>2008-06-11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14C2-1B7D-492D-A879-6DE4AB93EA6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E0C9-F3C9-474F-BCE4-B97C87D137A9}" type="datetimeFigureOut">
              <a:rPr lang="pl-PL" smtClean="0"/>
              <a:t>2008-06-11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14C2-1B7D-492D-A879-6DE4AB93EA6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E0C9-F3C9-474F-BCE4-B97C87D137A9}" type="datetimeFigureOut">
              <a:rPr lang="pl-PL" smtClean="0"/>
              <a:t>2008-06-11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814C2-1B7D-492D-A879-6DE4AB93EA6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571503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Naiwny klasyfikator </a:t>
            </a:r>
            <a:r>
              <a:rPr lang="pl-PL" dirty="0" err="1"/>
              <a:t>B</a:t>
            </a:r>
            <a:r>
              <a:rPr lang="pl-PL" dirty="0" err="1" smtClean="0"/>
              <a:t>ayesa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57224" y="1357298"/>
            <a:ext cx="7572428" cy="428150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Twierdzenie </a:t>
            </a:r>
            <a:r>
              <a:rPr lang="pl-PL" dirty="0" err="1" smtClean="0">
                <a:solidFill>
                  <a:schemeClr val="tx1"/>
                </a:solidFill>
              </a:rPr>
              <a:t>Bayesa</a:t>
            </a:r>
            <a:endParaRPr lang="pl-PL" dirty="0" smtClean="0">
              <a:solidFill>
                <a:schemeClr val="tx1"/>
              </a:solidFill>
            </a:endParaRPr>
          </a:p>
          <a:p>
            <a:pPr algn="l">
              <a:buFont typeface="Arial" charset="0"/>
              <a:buChar char="•"/>
            </a:pPr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 smtClean="0">
              <a:solidFill>
                <a:schemeClr val="tx1"/>
              </a:solidFill>
            </a:endParaRP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P(C) - prawdopodobieństwo </a:t>
            </a:r>
            <a:r>
              <a:rPr lang="pl-PL" dirty="0">
                <a:solidFill>
                  <a:schemeClr val="tx1"/>
                </a:solidFill>
              </a:rPr>
              <a:t>wystąpienia klasy </a:t>
            </a:r>
            <a:r>
              <a:rPr lang="pl-PL" dirty="0" smtClean="0">
                <a:solidFill>
                  <a:schemeClr val="tx1"/>
                </a:solidFill>
              </a:rPr>
              <a:t>C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P(</a:t>
            </a:r>
            <a:r>
              <a:rPr lang="pl-PL" dirty="0" err="1" smtClean="0">
                <a:solidFill>
                  <a:schemeClr val="tx1"/>
                </a:solidFill>
              </a:rPr>
              <a:t>X|C</a:t>
            </a:r>
            <a:r>
              <a:rPr lang="pl-PL" dirty="0" smtClean="0">
                <a:solidFill>
                  <a:schemeClr val="tx1"/>
                </a:solidFill>
              </a:rPr>
              <a:t>) - prawdopodobieństwo</a:t>
            </a:r>
            <a:r>
              <a:rPr lang="pl-PL" dirty="0">
                <a:solidFill>
                  <a:schemeClr val="tx1"/>
                </a:solidFill>
              </a:rPr>
              <a:t>, że X należy do klasy C, </a:t>
            </a:r>
            <a:endParaRPr lang="pl-PL" dirty="0" smtClean="0">
              <a:solidFill>
                <a:schemeClr val="tx1"/>
              </a:solidFill>
            </a:endParaRP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P(X</a:t>
            </a:r>
            <a:r>
              <a:rPr lang="pl-PL" dirty="0">
                <a:solidFill>
                  <a:schemeClr val="tx1"/>
                </a:solidFill>
              </a:rPr>
              <a:t>) </a:t>
            </a:r>
            <a:r>
              <a:rPr lang="pl-PL" dirty="0" smtClean="0">
                <a:solidFill>
                  <a:schemeClr val="tx1"/>
                </a:solidFill>
              </a:rPr>
              <a:t>- prawdopodobieństwo </a:t>
            </a:r>
            <a:r>
              <a:rPr lang="pl-PL" dirty="0">
                <a:solidFill>
                  <a:schemeClr val="tx1"/>
                </a:solidFill>
              </a:rPr>
              <a:t>wystąpienia </a:t>
            </a:r>
            <a:r>
              <a:rPr lang="pl-PL" dirty="0" smtClean="0">
                <a:solidFill>
                  <a:schemeClr val="tx1"/>
                </a:solidFill>
              </a:rPr>
              <a:t>przykładu </a:t>
            </a:r>
            <a:r>
              <a:rPr lang="pl-PL" dirty="0">
                <a:solidFill>
                  <a:schemeClr val="tx1"/>
                </a:solidFill>
              </a:rPr>
              <a:t>X</a:t>
            </a:r>
            <a:endParaRPr lang="pl-PL" dirty="0" smtClean="0">
              <a:solidFill>
                <a:schemeClr val="tx1"/>
              </a:solidFill>
            </a:endParaRPr>
          </a:p>
          <a:p>
            <a:pPr algn="l"/>
            <a:endParaRPr lang="pl-PL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5374" y="2071678"/>
            <a:ext cx="2919422" cy="739094"/>
          </a:xfrm>
          <a:prstGeom prst="rect">
            <a:avLst/>
          </a:prstGeom>
          <a:noFill/>
        </p:spPr>
      </p:pic>
      <p:pic>
        <p:nvPicPr>
          <p:cNvPr id="11267" name="Picture 3" descr="C:\Documents and Settings\michal\Pulpit\Bay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34" y="428604"/>
            <a:ext cx="1143000" cy="1384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Naiwny klasyfikator </a:t>
            </a:r>
            <a:r>
              <a:rPr lang="pl-PL" dirty="0" err="1" smtClean="0"/>
              <a:t>Bayesa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pl-PL" dirty="0" smtClean="0"/>
              <a:t>Założenie: Atrybuty definiujące klasę są niezależne.</a:t>
            </a:r>
          </a:p>
          <a:p>
            <a:r>
              <a:rPr lang="pl-PL" dirty="0" smtClean="0"/>
              <a:t>Powyższe założenie redukuje obliczenia</a:t>
            </a:r>
          </a:p>
          <a:p>
            <a:r>
              <a:rPr lang="pl-PL" dirty="0" smtClean="0"/>
              <a:t>Jeśli założenie jest spełnione, naiwny  klasyfikator </a:t>
            </a:r>
            <a:r>
              <a:rPr lang="pl-PL" dirty="0" err="1" smtClean="0"/>
              <a:t>Bayesa</a:t>
            </a:r>
            <a:r>
              <a:rPr lang="pl-PL" dirty="0" smtClean="0"/>
              <a:t> jest optymalny</a:t>
            </a:r>
          </a:p>
          <a:p>
            <a:r>
              <a:rPr lang="pl-PL" dirty="0" smtClean="0"/>
              <a:t>Klasyfikator </a:t>
            </a:r>
            <a:r>
              <a:rPr lang="pl-PL" dirty="0" err="1" smtClean="0"/>
              <a:t>Bayesa</a:t>
            </a:r>
            <a:r>
              <a:rPr lang="pl-PL" dirty="0" smtClean="0"/>
              <a:t> jest zadziwiająco dokładny.</a:t>
            </a:r>
          </a:p>
          <a:p>
            <a:r>
              <a:rPr lang="pl-PL" dirty="0" smtClean="0"/>
              <a:t>Używany do rozpoznawania spamu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Naiwny klasyfikator </a:t>
            </a:r>
            <a:r>
              <a:rPr lang="pl-PL" dirty="0" err="1" smtClean="0"/>
              <a:t>Bayesa</a:t>
            </a:r>
            <a:endParaRPr lang="pl-PL" dirty="0"/>
          </a:p>
        </p:txBody>
      </p:sp>
      <p:pic>
        <p:nvPicPr>
          <p:cNvPr id="14338" name="Wykres 2"/>
          <p:cNvPicPr>
            <a:picLocks noChangeArrowheads="1"/>
          </p:cNvPicPr>
          <p:nvPr/>
        </p:nvPicPr>
        <p:blipFill>
          <a:blip r:embed="rId2"/>
          <a:srcRect b="-47"/>
          <a:stretch>
            <a:fillRect/>
          </a:stretch>
        </p:blipFill>
        <p:spPr bwMode="auto">
          <a:xfrm>
            <a:off x="857224" y="1428736"/>
            <a:ext cx="7520007" cy="471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</Words>
  <Application>Microsoft Office PowerPoint</Application>
  <PresentationFormat>Pokaz na ekranie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Naiwny klasyfikator Bayesa</vt:lpstr>
      <vt:lpstr>Naiwny klasyfikator Bayesa</vt:lpstr>
      <vt:lpstr>Naiwny klasyfikator Bayesa</vt:lpstr>
    </vt:vector>
  </TitlesOfParts>
  <Company>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Naiwny klasyfikator Bayesa</dc:title>
  <dc:creator>ziober</dc:creator>
  <cp:lastModifiedBy>ziober</cp:lastModifiedBy>
  <cp:revision>9</cp:revision>
  <dcterms:created xsi:type="dcterms:W3CDTF">2008-06-11T14:42:57Z</dcterms:created>
  <dcterms:modified xsi:type="dcterms:W3CDTF">2008-06-11T15:23:32Z</dcterms:modified>
</cp:coreProperties>
</file>